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D87115-5850-4A95-9793-210DE321EC47}" v="30" dt="2021-10-10T08:51:21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lieke Dillen" userId="a61cd6f3d3938933" providerId="LiveId" clId="{A4D87115-5850-4A95-9793-210DE321EC47}"/>
    <pc:docChg chg="undo custSel addSld modSld sldOrd">
      <pc:chgData name="Amelieke Dillen" userId="a61cd6f3d3938933" providerId="LiveId" clId="{A4D87115-5850-4A95-9793-210DE321EC47}" dt="2021-10-10T09:17:58.346" v="1360" actId="1076"/>
      <pc:docMkLst>
        <pc:docMk/>
      </pc:docMkLst>
      <pc:sldChg chg="modSp mod">
        <pc:chgData name="Amelieke Dillen" userId="a61cd6f3d3938933" providerId="LiveId" clId="{A4D87115-5850-4A95-9793-210DE321EC47}" dt="2021-10-09T18:22:57.113" v="367" actId="2711"/>
        <pc:sldMkLst>
          <pc:docMk/>
          <pc:sldMk cId="964640204" sldId="256"/>
        </pc:sldMkLst>
        <pc:spChg chg="mod">
          <ac:chgData name="Amelieke Dillen" userId="a61cd6f3d3938933" providerId="LiveId" clId="{A4D87115-5850-4A95-9793-210DE321EC47}" dt="2021-10-09T18:22:40.265" v="365" actId="2711"/>
          <ac:spMkLst>
            <pc:docMk/>
            <pc:sldMk cId="964640204" sldId="256"/>
            <ac:spMk id="2" creationId="{A6E282C8-D72C-4474-BD2B-85E546301D68}"/>
          </ac:spMkLst>
        </pc:spChg>
        <pc:spChg chg="mod">
          <ac:chgData name="Amelieke Dillen" userId="a61cd6f3d3938933" providerId="LiveId" clId="{A4D87115-5850-4A95-9793-210DE321EC47}" dt="2021-10-09T18:22:57.113" v="367" actId="2711"/>
          <ac:spMkLst>
            <pc:docMk/>
            <pc:sldMk cId="964640204" sldId="256"/>
            <ac:spMk id="3" creationId="{C40AB8F2-A629-48C4-9CFC-F72D2E7DA093}"/>
          </ac:spMkLst>
        </pc:spChg>
      </pc:sldChg>
      <pc:sldChg chg="addSp delSp modSp new mod setBg">
        <pc:chgData name="Amelieke Dillen" userId="a61cd6f3d3938933" providerId="LiveId" clId="{A4D87115-5850-4A95-9793-210DE321EC47}" dt="2021-10-10T09:17:58.346" v="1360" actId="1076"/>
        <pc:sldMkLst>
          <pc:docMk/>
          <pc:sldMk cId="316270920" sldId="257"/>
        </pc:sldMkLst>
        <pc:spChg chg="mod">
          <ac:chgData name="Amelieke Dillen" userId="a61cd6f3d3938933" providerId="LiveId" clId="{A4D87115-5850-4A95-9793-210DE321EC47}" dt="2021-10-10T08:39:08.348" v="1195" actId="26606"/>
          <ac:spMkLst>
            <pc:docMk/>
            <pc:sldMk cId="316270920" sldId="257"/>
            <ac:spMk id="2" creationId="{4AD5AB29-4590-4243-98F2-4EF048271AE2}"/>
          </ac:spMkLst>
        </pc:spChg>
        <pc:spChg chg="mod">
          <ac:chgData name="Amelieke Dillen" userId="a61cd6f3d3938933" providerId="LiveId" clId="{A4D87115-5850-4A95-9793-210DE321EC47}" dt="2021-10-10T08:40:12.269" v="1209" actId="1076"/>
          <ac:spMkLst>
            <pc:docMk/>
            <pc:sldMk cId="316270920" sldId="257"/>
            <ac:spMk id="3" creationId="{02787764-B7A9-4212-B680-E4B6AC70B00E}"/>
          </ac:spMkLst>
        </pc:spChg>
        <pc:spChg chg="add del">
          <ac:chgData name="Amelieke Dillen" userId="a61cd6f3d3938933" providerId="LiveId" clId="{A4D87115-5850-4A95-9793-210DE321EC47}" dt="2021-10-10T08:16:26.227" v="1124" actId="26606"/>
          <ac:spMkLst>
            <pc:docMk/>
            <pc:sldMk cId="316270920" sldId="257"/>
            <ac:spMk id="10" creationId="{7E105210-61FE-4E9D-9076-A5618FDA8D0C}"/>
          </ac:spMkLst>
        </pc:spChg>
        <pc:spChg chg="add">
          <ac:chgData name="Amelieke Dillen" userId="a61cd6f3d3938933" providerId="LiveId" clId="{A4D87115-5850-4A95-9793-210DE321EC47}" dt="2021-10-10T08:39:08.348" v="1195" actId="26606"/>
          <ac:spMkLst>
            <pc:docMk/>
            <pc:sldMk cId="316270920" sldId="257"/>
            <ac:spMk id="11" creationId="{EA933C9F-FB84-4426-AC12-03C7B08E66AC}"/>
          </ac:spMkLst>
        </pc:spChg>
        <pc:spChg chg="add">
          <ac:chgData name="Amelieke Dillen" userId="a61cd6f3d3938933" providerId="LiveId" clId="{A4D87115-5850-4A95-9793-210DE321EC47}" dt="2021-10-10T08:39:08.348" v="1195" actId="26606"/>
          <ac:spMkLst>
            <pc:docMk/>
            <pc:sldMk cId="316270920" sldId="257"/>
            <ac:spMk id="16" creationId="{15E95FCD-6F2A-445A-BC20-2A4A701E698C}"/>
          </ac:spMkLst>
        </pc:spChg>
        <pc:graphicFrameChg chg="add del mod modGraphic">
          <ac:chgData name="Amelieke Dillen" userId="a61cd6f3d3938933" providerId="LiveId" clId="{A4D87115-5850-4A95-9793-210DE321EC47}" dt="2021-10-10T09:17:13.382" v="1351" actId="478"/>
          <ac:graphicFrameMkLst>
            <pc:docMk/>
            <pc:sldMk cId="316270920" sldId="257"/>
            <ac:graphicFrameMk id="15" creationId="{D459F143-3AB2-433F-A7B9-006FE9FA161F}"/>
          </ac:graphicFrameMkLst>
        </pc:graphicFrameChg>
        <pc:graphicFrameChg chg="add del mod modGraphic">
          <ac:chgData name="Amelieke Dillen" userId="a61cd6f3d3938933" providerId="LiveId" clId="{A4D87115-5850-4A95-9793-210DE321EC47}" dt="2021-10-10T09:17:54.026" v="1359" actId="478"/>
          <ac:graphicFrameMkLst>
            <pc:docMk/>
            <pc:sldMk cId="316270920" sldId="257"/>
            <ac:graphicFrameMk id="19" creationId="{5724D5B9-B2FA-4BE2-96EB-9729CA1686DC}"/>
          </ac:graphicFrameMkLst>
        </pc:graphicFrameChg>
        <pc:picChg chg="add mod">
          <ac:chgData name="Amelieke Dillen" userId="a61cd6f3d3938933" providerId="LiveId" clId="{A4D87115-5850-4A95-9793-210DE321EC47}" dt="2021-10-10T08:39:08.348" v="1195" actId="26606"/>
          <ac:picMkLst>
            <pc:docMk/>
            <pc:sldMk cId="316270920" sldId="257"/>
            <ac:picMk id="5" creationId="{34BE6138-C495-4C76-9718-3131550EEABD}"/>
          </ac:picMkLst>
        </pc:picChg>
        <pc:picChg chg="add del mod">
          <ac:chgData name="Amelieke Dillen" userId="a61cd6f3d3938933" providerId="LiveId" clId="{A4D87115-5850-4A95-9793-210DE321EC47}" dt="2021-10-10T08:32:53.210" v="1139" actId="478"/>
          <ac:picMkLst>
            <pc:docMk/>
            <pc:sldMk cId="316270920" sldId="257"/>
            <ac:picMk id="7" creationId="{10F0BE37-4752-4390-8133-9E2CEE6D5748}"/>
          </ac:picMkLst>
        </pc:picChg>
        <pc:picChg chg="add mod ord">
          <ac:chgData name="Amelieke Dillen" userId="a61cd6f3d3938933" providerId="LiveId" clId="{A4D87115-5850-4A95-9793-210DE321EC47}" dt="2021-10-10T09:17:58.346" v="1360" actId="1076"/>
          <ac:picMkLst>
            <pc:docMk/>
            <pc:sldMk cId="316270920" sldId="257"/>
            <ac:picMk id="9" creationId="{D13CD0C7-1EB8-4843-92DB-E098CDB1F976}"/>
          </ac:picMkLst>
        </pc:picChg>
        <pc:cxnChg chg="add del">
          <ac:chgData name="Amelieke Dillen" userId="a61cd6f3d3938933" providerId="LiveId" clId="{A4D87115-5850-4A95-9793-210DE321EC47}" dt="2021-10-10T08:16:26.227" v="1124" actId="26606"/>
          <ac:cxnSpMkLst>
            <pc:docMk/>
            <pc:sldMk cId="316270920" sldId="257"/>
            <ac:cxnSpMk id="12" creationId="{8C1DF613-CD5C-4D37-9F6C-843AFBBBDEF2}"/>
          </ac:cxnSpMkLst>
        </pc:cxnChg>
        <pc:cxnChg chg="add del">
          <ac:chgData name="Amelieke Dillen" userId="a61cd6f3d3938933" providerId="LiveId" clId="{A4D87115-5850-4A95-9793-210DE321EC47}" dt="2021-10-10T08:16:26.227" v="1124" actId="26606"/>
          <ac:cxnSpMkLst>
            <pc:docMk/>
            <pc:sldMk cId="316270920" sldId="257"/>
            <ac:cxnSpMk id="14" creationId="{8CB56F5D-A737-4E56-BCDD-0F992B89C804}"/>
          </ac:cxnSpMkLst>
        </pc:cxnChg>
        <pc:cxnChg chg="add">
          <ac:chgData name="Amelieke Dillen" userId="a61cd6f3d3938933" providerId="LiveId" clId="{A4D87115-5850-4A95-9793-210DE321EC47}" dt="2021-10-10T08:39:08.348" v="1195" actId="26606"/>
          <ac:cxnSpMkLst>
            <pc:docMk/>
            <pc:sldMk cId="316270920" sldId="257"/>
            <ac:cxnSpMk id="18" creationId="{D4C01A90-DAB5-4EB2-B5B1-9C464409120C}"/>
          </ac:cxnSpMkLst>
        </pc:cxnChg>
        <pc:cxnChg chg="add">
          <ac:chgData name="Amelieke Dillen" userId="a61cd6f3d3938933" providerId="LiveId" clId="{A4D87115-5850-4A95-9793-210DE321EC47}" dt="2021-10-10T08:39:08.348" v="1195" actId="26606"/>
          <ac:cxnSpMkLst>
            <pc:docMk/>
            <pc:sldMk cId="316270920" sldId="257"/>
            <ac:cxnSpMk id="20" creationId="{C11D46A8-FFE0-4873-9AC1-7754D8AF18DB}"/>
          </ac:cxnSpMkLst>
        </pc:cxnChg>
      </pc:sldChg>
      <pc:sldChg chg="addSp delSp modSp new mod ord setBg">
        <pc:chgData name="Amelieke Dillen" userId="a61cd6f3d3938933" providerId="LiveId" clId="{A4D87115-5850-4A95-9793-210DE321EC47}" dt="2021-10-10T09:17:25.172" v="1353"/>
        <pc:sldMkLst>
          <pc:docMk/>
          <pc:sldMk cId="3045318804" sldId="258"/>
        </pc:sldMkLst>
        <pc:spChg chg="mod">
          <ac:chgData name="Amelieke Dillen" userId="a61cd6f3d3938933" providerId="LiveId" clId="{A4D87115-5850-4A95-9793-210DE321EC47}" dt="2021-10-10T08:41:38.837" v="1217" actId="26606"/>
          <ac:spMkLst>
            <pc:docMk/>
            <pc:sldMk cId="3045318804" sldId="258"/>
            <ac:spMk id="2" creationId="{4FBB4D00-0579-4134-B6CE-C833E24DB882}"/>
          </ac:spMkLst>
        </pc:spChg>
        <pc:spChg chg="del mod">
          <ac:chgData name="Amelieke Dillen" userId="a61cd6f3d3938933" providerId="LiveId" clId="{A4D87115-5850-4A95-9793-210DE321EC47}" dt="2021-10-09T18:24:39.844" v="382" actId="478"/>
          <ac:spMkLst>
            <pc:docMk/>
            <pc:sldMk cId="3045318804" sldId="258"/>
            <ac:spMk id="3" creationId="{F20E7577-7466-4600-8B19-D6A29BBF763B}"/>
          </ac:spMkLst>
        </pc:spChg>
        <pc:spChg chg="add mod">
          <ac:chgData name="Amelieke Dillen" userId="a61cd6f3d3938933" providerId="LiveId" clId="{A4D87115-5850-4A95-9793-210DE321EC47}" dt="2021-10-10T08:42:42.410" v="1225" actId="2711"/>
          <ac:spMkLst>
            <pc:docMk/>
            <pc:sldMk cId="3045318804" sldId="258"/>
            <ac:spMk id="4" creationId="{5129EDBC-3791-44D0-995F-97E7FE597F50}"/>
          </ac:spMkLst>
        </pc:spChg>
        <pc:spChg chg="add del">
          <ac:chgData name="Amelieke Dillen" userId="a61cd6f3d3938933" providerId="LiveId" clId="{A4D87115-5850-4A95-9793-210DE321EC47}" dt="2021-10-10T08:41:38.837" v="1217" actId="26606"/>
          <ac:spMkLst>
            <pc:docMk/>
            <pc:sldMk cId="3045318804" sldId="258"/>
            <ac:spMk id="18" creationId="{4A312213-748A-449C-A69E-E717A6B140BB}"/>
          </ac:spMkLst>
        </pc:spChg>
        <pc:spChg chg="add del">
          <ac:chgData name="Amelieke Dillen" userId="a61cd6f3d3938933" providerId="LiveId" clId="{A4D87115-5850-4A95-9793-210DE321EC47}" dt="2021-10-10T08:41:38.837" v="1217" actId="26606"/>
          <ac:spMkLst>
            <pc:docMk/>
            <pc:sldMk cId="3045318804" sldId="258"/>
            <ac:spMk id="20" creationId="{A0F7103B-CBEA-4273-AD19-DB0BF219B8DB}"/>
          </ac:spMkLst>
        </pc:spChg>
        <pc:spChg chg="add">
          <ac:chgData name="Amelieke Dillen" userId="a61cd6f3d3938933" providerId="LiveId" clId="{A4D87115-5850-4A95-9793-210DE321EC47}" dt="2021-10-10T08:41:38.837" v="1217" actId="26606"/>
          <ac:spMkLst>
            <pc:docMk/>
            <pc:sldMk cId="3045318804" sldId="258"/>
            <ac:spMk id="27" creationId="{4A312213-748A-449C-A69E-E717A6B140BB}"/>
          </ac:spMkLst>
        </pc:spChg>
        <pc:spChg chg="add">
          <ac:chgData name="Amelieke Dillen" userId="a61cd6f3d3938933" providerId="LiveId" clId="{A4D87115-5850-4A95-9793-210DE321EC47}" dt="2021-10-10T08:41:38.837" v="1217" actId="26606"/>
          <ac:spMkLst>
            <pc:docMk/>
            <pc:sldMk cId="3045318804" sldId="258"/>
            <ac:spMk id="29" creationId="{A0F7103B-CBEA-4273-AD19-DB0BF219B8DB}"/>
          </ac:spMkLst>
        </pc:spChg>
        <pc:graphicFrameChg chg="add del mod modGraphic">
          <ac:chgData name="Amelieke Dillen" userId="a61cd6f3d3938933" providerId="LiveId" clId="{A4D87115-5850-4A95-9793-210DE321EC47}" dt="2021-10-10T09:16:53.062" v="1346" actId="478"/>
          <ac:graphicFrameMkLst>
            <pc:docMk/>
            <pc:sldMk cId="3045318804" sldId="258"/>
            <ac:graphicFrameMk id="15" creationId="{9A251600-E5DF-4370-A156-2EB982558748}"/>
          </ac:graphicFrameMkLst>
        </pc:graphicFrameChg>
        <pc:graphicFrameChg chg="add del modGraphic">
          <ac:chgData name="Amelieke Dillen" userId="a61cd6f3d3938933" providerId="LiveId" clId="{A4D87115-5850-4A95-9793-210DE321EC47}" dt="2021-10-10T09:16:56.402" v="1348" actId="478"/>
          <ac:graphicFrameMkLst>
            <pc:docMk/>
            <pc:sldMk cId="3045318804" sldId="258"/>
            <ac:graphicFrameMk id="17" creationId="{94355136-2D7C-4307-84ED-EA2099EB834B}"/>
          </ac:graphicFrameMkLst>
        </pc:graphicFrameChg>
        <pc:picChg chg="add del mod">
          <ac:chgData name="Amelieke Dillen" userId="a61cd6f3d3938933" providerId="LiveId" clId="{A4D87115-5850-4A95-9793-210DE321EC47}" dt="2021-10-10T08:35:36.085" v="1167" actId="478"/>
          <ac:picMkLst>
            <pc:docMk/>
            <pc:sldMk cId="3045318804" sldId="258"/>
            <ac:picMk id="5" creationId="{C30B55F1-0676-4546-BDC7-CE1C9F1480CA}"/>
          </ac:picMkLst>
        </pc:picChg>
        <pc:picChg chg="add del mod">
          <ac:chgData name="Amelieke Dillen" userId="a61cd6f3d3938933" providerId="LiveId" clId="{A4D87115-5850-4A95-9793-210DE321EC47}" dt="2021-10-10T08:35:35.043" v="1166" actId="478"/>
          <ac:picMkLst>
            <pc:docMk/>
            <pc:sldMk cId="3045318804" sldId="258"/>
            <ac:picMk id="7" creationId="{959C7242-85E1-4321-883E-56EF99F5BC6C}"/>
          </ac:picMkLst>
        </pc:picChg>
        <pc:picChg chg="add del mod">
          <ac:chgData name="Amelieke Dillen" userId="a61cd6f3d3938933" providerId="LiveId" clId="{A4D87115-5850-4A95-9793-210DE321EC47}" dt="2021-10-10T08:35:33.898" v="1165" actId="478"/>
          <ac:picMkLst>
            <pc:docMk/>
            <pc:sldMk cId="3045318804" sldId="258"/>
            <ac:picMk id="9" creationId="{7F2743F2-6988-4834-A746-00A86D4375DE}"/>
          </ac:picMkLst>
        </pc:picChg>
        <pc:picChg chg="add mod modCrop">
          <ac:chgData name="Amelieke Dillen" userId="a61cd6f3d3938933" providerId="LiveId" clId="{A4D87115-5850-4A95-9793-210DE321EC47}" dt="2021-10-10T08:41:38.837" v="1217" actId="26606"/>
          <ac:picMkLst>
            <pc:docMk/>
            <pc:sldMk cId="3045318804" sldId="258"/>
            <ac:picMk id="11" creationId="{EEEAA11A-6BCC-45BD-83BC-C0A4C2369FDE}"/>
          </ac:picMkLst>
        </pc:picChg>
        <pc:picChg chg="add mod">
          <ac:chgData name="Amelieke Dillen" userId="a61cd6f3d3938933" providerId="LiveId" clId="{A4D87115-5850-4A95-9793-210DE321EC47}" dt="2021-10-10T08:41:38.837" v="1217" actId="26606"/>
          <ac:picMkLst>
            <pc:docMk/>
            <pc:sldMk cId="3045318804" sldId="258"/>
            <ac:picMk id="13" creationId="{9528694D-956B-4E30-92E6-E4179A1E35F7}"/>
          </ac:picMkLst>
        </pc:picChg>
        <pc:cxnChg chg="add del mod">
          <ac:chgData name="Amelieke Dillen" userId="a61cd6f3d3938933" providerId="LiveId" clId="{A4D87115-5850-4A95-9793-210DE321EC47}" dt="2021-10-10T08:41:38.837" v="1217" actId="26606"/>
          <ac:cxnSpMkLst>
            <pc:docMk/>
            <pc:sldMk cId="3045318804" sldId="258"/>
            <ac:cxnSpMk id="22" creationId="{51BE7646-0CE3-45F1-8478-BCAF53E0052F}"/>
          </ac:cxnSpMkLst>
        </pc:cxnChg>
        <pc:cxnChg chg="add">
          <ac:chgData name="Amelieke Dillen" userId="a61cd6f3d3938933" providerId="LiveId" clId="{A4D87115-5850-4A95-9793-210DE321EC47}" dt="2021-10-10T08:41:38.837" v="1217" actId="26606"/>
          <ac:cxnSpMkLst>
            <pc:docMk/>
            <pc:sldMk cId="3045318804" sldId="258"/>
            <ac:cxnSpMk id="31" creationId="{51BE7646-0CE3-45F1-8478-BCAF53E0052F}"/>
          </ac:cxnSpMkLst>
        </pc:cxnChg>
      </pc:sldChg>
      <pc:sldChg chg="addSp delSp modSp new mod setBg">
        <pc:chgData name="Amelieke Dillen" userId="a61cd6f3d3938933" providerId="LiveId" clId="{A4D87115-5850-4A95-9793-210DE321EC47}" dt="2021-10-10T08:45:22.697" v="1258" actId="120"/>
        <pc:sldMkLst>
          <pc:docMk/>
          <pc:sldMk cId="3606851280" sldId="259"/>
        </pc:sldMkLst>
        <pc:spChg chg="mod">
          <ac:chgData name="Amelieke Dillen" userId="a61cd6f3d3938933" providerId="LiveId" clId="{A4D87115-5850-4A95-9793-210DE321EC47}" dt="2021-10-10T08:43:58.260" v="1235" actId="26606"/>
          <ac:spMkLst>
            <pc:docMk/>
            <pc:sldMk cId="3606851280" sldId="259"/>
            <ac:spMk id="2" creationId="{0EBD12DD-1C3F-497B-A940-C802C3A2D669}"/>
          </ac:spMkLst>
        </pc:spChg>
        <pc:spChg chg="del mod">
          <ac:chgData name="Amelieke Dillen" userId="a61cd6f3d3938933" providerId="LiveId" clId="{A4D87115-5850-4A95-9793-210DE321EC47}" dt="2021-10-09T18:27:53.197" v="549" actId="478"/>
          <ac:spMkLst>
            <pc:docMk/>
            <pc:sldMk cId="3606851280" sldId="259"/>
            <ac:spMk id="3" creationId="{82380E16-E187-4A99-B11B-0AA58E19A3BC}"/>
          </ac:spMkLst>
        </pc:spChg>
        <pc:spChg chg="add del mod">
          <ac:chgData name="Amelieke Dillen" userId="a61cd6f3d3938933" providerId="LiveId" clId="{A4D87115-5850-4A95-9793-210DE321EC47}" dt="2021-10-10T08:45:22.697" v="1258" actId="120"/>
          <ac:spMkLst>
            <pc:docMk/>
            <pc:sldMk cId="3606851280" sldId="259"/>
            <ac:spMk id="4" creationId="{47868352-FB3A-4C45-B2F4-623EFDB8F05D}"/>
          </ac:spMkLst>
        </pc:spChg>
        <pc:spChg chg="add del mod">
          <ac:chgData name="Amelieke Dillen" userId="a61cd6f3d3938933" providerId="LiveId" clId="{A4D87115-5850-4A95-9793-210DE321EC47}" dt="2021-10-09T18:31:41.104" v="656" actId="478"/>
          <ac:spMkLst>
            <pc:docMk/>
            <pc:sldMk cId="3606851280" sldId="259"/>
            <ac:spMk id="6" creationId="{09C9F2D5-8931-4B84-8F73-DDA852DDCFE6}"/>
          </ac:spMkLst>
        </pc:spChg>
        <pc:spChg chg="add">
          <ac:chgData name="Amelieke Dillen" userId="a61cd6f3d3938933" providerId="LiveId" clId="{A4D87115-5850-4A95-9793-210DE321EC47}" dt="2021-10-10T08:43:58.260" v="1235" actId="26606"/>
          <ac:spMkLst>
            <pc:docMk/>
            <pc:sldMk cId="3606851280" sldId="259"/>
            <ac:spMk id="12" creationId="{18576E04-BA34-4597-8F97-B162CC6EB5B2}"/>
          </ac:spMkLst>
        </pc:spChg>
        <pc:spChg chg="add">
          <ac:chgData name="Amelieke Dillen" userId="a61cd6f3d3938933" providerId="LiveId" clId="{A4D87115-5850-4A95-9793-210DE321EC47}" dt="2021-10-10T08:43:58.260" v="1235" actId="26606"/>
          <ac:spMkLst>
            <pc:docMk/>
            <pc:sldMk cId="3606851280" sldId="259"/>
            <ac:spMk id="14" creationId="{446C1FE0-D823-4149-8619-EE30C66E717B}"/>
          </ac:spMkLst>
        </pc:spChg>
        <pc:picChg chg="add mod">
          <ac:chgData name="Amelieke Dillen" userId="a61cd6f3d3938933" providerId="LiveId" clId="{A4D87115-5850-4A95-9793-210DE321EC47}" dt="2021-10-10T08:43:58.260" v="1235" actId="26606"/>
          <ac:picMkLst>
            <pc:docMk/>
            <pc:sldMk cId="3606851280" sldId="259"/>
            <ac:picMk id="5" creationId="{0833B892-1A94-488B-8798-DDC676885C69}"/>
          </ac:picMkLst>
        </pc:picChg>
        <pc:picChg chg="add mod">
          <ac:chgData name="Amelieke Dillen" userId="a61cd6f3d3938933" providerId="LiveId" clId="{A4D87115-5850-4A95-9793-210DE321EC47}" dt="2021-10-10T08:43:58.260" v="1235" actId="26606"/>
          <ac:picMkLst>
            <pc:docMk/>
            <pc:sldMk cId="3606851280" sldId="259"/>
            <ac:picMk id="7" creationId="{EE81F304-9A35-4B21-A445-0A9176055F4D}"/>
          </ac:picMkLst>
        </pc:picChg>
        <pc:cxnChg chg="add">
          <ac:chgData name="Amelieke Dillen" userId="a61cd6f3d3938933" providerId="LiveId" clId="{A4D87115-5850-4A95-9793-210DE321EC47}" dt="2021-10-10T08:43:58.260" v="1235" actId="26606"/>
          <ac:cxnSpMkLst>
            <pc:docMk/>
            <pc:sldMk cId="3606851280" sldId="259"/>
            <ac:cxnSpMk id="16" creationId="{75035A2B-AD0A-4ACE-902C-3FE1A821DED9}"/>
          </ac:cxnSpMkLst>
        </pc:cxnChg>
        <pc:cxnChg chg="add">
          <ac:chgData name="Amelieke Dillen" userId="a61cd6f3d3938933" providerId="LiveId" clId="{A4D87115-5850-4A95-9793-210DE321EC47}" dt="2021-10-10T08:43:58.260" v="1235" actId="26606"/>
          <ac:cxnSpMkLst>
            <pc:docMk/>
            <pc:sldMk cId="3606851280" sldId="259"/>
            <ac:cxnSpMk id="18" creationId="{C5D92176-B10B-4460-B89F-2D7BB1C66951}"/>
          </ac:cxnSpMkLst>
        </pc:cxnChg>
      </pc:sldChg>
      <pc:sldChg chg="addSp delSp modSp new mod">
        <pc:chgData name="Amelieke Dillen" userId="a61cd6f3d3938933" providerId="LiveId" clId="{A4D87115-5850-4A95-9793-210DE321EC47}" dt="2021-10-10T08:52:04.390" v="1343" actId="255"/>
        <pc:sldMkLst>
          <pc:docMk/>
          <pc:sldMk cId="1894904005" sldId="260"/>
        </pc:sldMkLst>
        <pc:spChg chg="mod">
          <ac:chgData name="Amelieke Dillen" userId="a61cd6f3d3938933" providerId="LiveId" clId="{A4D87115-5850-4A95-9793-210DE321EC47}" dt="2021-10-09T18:35:45.266" v="915" actId="790"/>
          <ac:spMkLst>
            <pc:docMk/>
            <pc:sldMk cId="1894904005" sldId="260"/>
            <ac:spMk id="2" creationId="{C9846B8D-247A-4391-9584-2B6A47DF7D8A}"/>
          </ac:spMkLst>
        </pc:spChg>
        <pc:spChg chg="del">
          <ac:chgData name="Amelieke Dillen" userId="a61cd6f3d3938933" providerId="LiveId" clId="{A4D87115-5850-4A95-9793-210DE321EC47}" dt="2021-10-09T18:35:48.088" v="916"/>
          <ac:spMkLst>
            <pc:docMk/>
            <pc:sldMk cId="1894904005" sldId="260"/>
            <ac:spMk id="3" creationId="{82CC4DBF-A7FF-40B0-8D7E-23B9BE1259B9}"/>
          </ac:spMkLst>
        </pc:spChg>
        <pc:spChg chg="add mod">
          <ac:chgData name="Amelieke Dillen" userId="a61cd6f3d3938933" providerId="LiveId" clId="{A4D87115-5850-4A95-9793-210DE321EC47}" dt="2021-10-10T08:52:04.390" v="1343" actId="255"/>
          <ac:spMkLst>
            <pc:docMk/>
            <pc:sldMk cId="1894904005" sldId="260"/>
            <ac:spMk id="4" creationId="{A50060C2-5E52-4C29-836B-9F982E71262B}"/>
          </ac:spMkLst>
        </pc:spChg>
        <pc:picChg chg="add mod ord">
          <ac:chgData name="Amelieke Dillen" userId="a61cd6f3d3938933" providerId="LiveId" clId="{A4D87115-5850-4A95-9793-210DE321EC47}" dt="2021-10-10T08:51:17.361" v="1334" actId="1076"/>
          <ac:picMkLst>
            <pc:docMk/>
            <pc:sldMk cId="1894904005" sldId="260"/>
            <ac:picMk id="5" creationId="{EA8F0A2F-AF1D-421F-9D35-46293A1EA37A}"/>
          </ac:picMkLst>
        </pc:picChg>
        <pc:picChg chg="add mod">
          <ac:chgData name="Amelieke Dillen" userId="a61cd6f3d3938933" providerId="LiveId" clId="{A4D87115-5850-4A95-9793-210DE321EC47}" dt="2021-10-10T08:51:25.088" v="1338" actId="1076"/>
          <ac:picMkLst>
            <pc:docMk/>
            <pc:sldMk cId="1894904005" sldId="260"/>
            <ac:picMk id="7" creationId="{ABBD3085-B165-48A9-B8A0-6F1C9779FCCC}"/>
          </ac:picMkLst>
        </pc:picChg>
        <pc:picChg chg="add mod modCrop">
          <ac:chgData name="Amelieke Dillen" userId="a61cd6f3d3938933" providerId="LiveId" clId="{A4D87115-5850-4A95-9793-210DE321EC47}" dt="2021-10-10T08:51:04.280" v="1326" actId="1076"/>
          <ac:picMkLst>
            <pc:docMk/>
            <pc:sldMk cId="1894904005" sldId="260"/>
            <ac:picMk id="9" creationId="{8531B0DC-8D68-4B8E-9417-75E9699DDEA2}"/>
          </ac:picMkLst>
        </pc:picChg>
        <pc:picChg chg="add mod">
          <ac:chgData name="Amelieke Dillen" userId="a61cd6f3d3938933" providerId="LiveId" clId="{A4D87115-5850-4A95-9793-210DE321EC47}" dt="2021-10-10T08:51:23.597" v="1337" actId="1076"/>
          <ac:picMkLst>
            <pc:docMk/>
            <pc:sldMk cId="1894904005" sldId="260"/>
            <ac:picMk id="11" creationId="{1EC98C68-0599-40AA-A7C6-B7765FF116C0}"/>
          </ac:picMkLst>
        </pc:picChg>
        <pc:picChg chg="add mod">
          <ac:chgData name="Amelieke Dillen" userId="a61cd6f3d3938933" providerId="LiveId" clId="{A4D87115-5850-4A95-9793-210DE321EC47}" dt="2021-10-10T08:51:21.209" v="1336" actId="1076"/>
          <ac:picMkLst>
            <pc:docMk/>
            <pc:sldMk cId="1894904005" sldId="260"/>
            <ac:picMk id="1026" creationId="{DA0AF75A-FD2D-4DDB-A350-06A3ACCFE9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7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4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1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4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5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7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3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9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5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4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1" r:id="rId4"/>
    <p:sldLayoutId id="2147483702" r:id="rId5"/>
    <p:sldLayoutId id="2147483707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E282C8-D72C-4474-BD2B-85E546301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317" y="2304762"/>
            <a:ext cx="7647833" cy="2027096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Century Gothic" panose="020B0502020202020204" pitchFamily="34" charset="0"/>
              </a:rPr>
              <a:t>Mon chanteur favori</a:t>
            </a:r>
            <a:endParaRPr lang="nl-BE" dirty="0">
              <a:latin typeface="Century Gothic" panose="020B0502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0AB8F2-A629-48C4-9CFC-F72D2E7DA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3146" y="4355175"/>
            <a:ext cx="5916873" cy="472264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Crée par: Amelieke Dillen – 5EMb</a:t>
            </a:r>
          </a:p>
        </p:txBody>
      </p:sp>
      <p:pic>
        <p:nvPicPr>
          <p:cNvPr id="13" name="Picture 3" descr="Achtergrond met een blauwe structuur">
            <a:extLst>
              <a:ext uri="{FF2B5EF4-FFF2-40B4-BE49-F238E27FC236}">
                <a16:creationId xmlns:a16="http://schemas.microsoft.com/office/drawing/2014/main" id="{2D1A6976-4A81-47A8-A4A4-43A74830E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9" r="35050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64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EA933C9F-FB84-4426-AC12-03C7B08E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E95FCD-6F2A-445A-BC20-2A4A701E6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954"/>
            <a:ext cx="9556376" cy="68510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C01A90-DAB5-4EB2-B5B1-9C4644091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7150" y="0"/>
            <a:ext cx="75549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AD5AB29-4590-4243-98F2-4EF04827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60" y="747849"/>
            <a:ext cx="3906646" cy="5369256"/>
          </a:xfrm>
        </p:spPr>
        <p:txBody>
          <a:bodyPr anchor="ctr">
            <a:normAutofit/>
          </a:bodyPr>
          <a:lstStyle/>
          <a:p>
            <a:r>
              <a:rPr lang="nl-NL" sz="4100">
                <a:latin typeface="Century Gothic" panose="020B0502020202020204" pitchFamily="34" charset="0"/>
              </a:rPr>
              <a:t>Information: Qui? </a:t>
            </a:r>
            <a:endParaRPr lang="nl-BE" sz="4100">
              <a:latin typeface="Century Gothic" panose="020B0502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1D46A8-FFE0-4873-9AC1-7754D8AF1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94040" y="0"/>
            <a:ext cx="32272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787764-B7A9-4212-B680-E4B6AC70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3" y="701977"/>
            <a:ext cx="3956273" cy="5454046"/>
          </a:xfrm>
        </p:spPr>
        <p:txBody>
          <a:bodyPr anchor="ctr"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fr-FR" sz="2400" dirty="0">
                <a:latin typeface="Century Gothic" panose="020B0502020202020204" pitchFamily="34" charset="0"/>
              </a:rPr>
              <a:t> Harry Edward Styles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2200" dirty="0">
                <a:latin typeface="Century Gothic" panose="020B0502020202020204" pitchFamily="34" charset="0"/>
              </a:rPr>
              <a:t> auteur-compositeur-interprète britannique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2200" dirty="0">
                <a:latin typeface="Century Gothic" panose="020B0502020202020204" pitchFamily="34" charset="0"/>
              </a:rPr>
              <a:t> 1 février 1994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2200" dirty="0">
                <a:latin typeface="Century Gothic" panose="020B0502020202020204" pitchFamily="34" charset="0"/>
              </a:rPr>
              <a:t> Une sœur aînée: Gemma Styles </a:t>
            </a:r>
          </a:p>
        </p:txBody>
      </p:sp>
      <p:pic>
        <p:nvPicPr>
          <p:cNvPr id="5" name="Afbeelding 4" descr="Afbeelding met persoon, tafel, zitten, binnen&#10;&#10;Automatisch gegenereerde beschrijving">
            <a:extLst>
              <a:ext uri="{FF2B5EF4-FFF2-40B4-BE49-F238E27FC236}">
                <a16:creationId xmlns:a16="http://schemas.microsoft.com/office/drawing/2014/main" id="{34BE6138-C495-4C76-9718-3131550EE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535"/>
          <a:stretch/>
        </p:blipFill>
        <p:spPr>
          <a:xfrm>
            <a:off x="9442744" y="1638"/>
            <a:ext cx="2750666" cy="3445719"/>
          </a:xfrm>
          <a:prstGeom prst="rect">
            <a:avLst/>
          </a:prstGeom>
        </p:spPr>
      </p:pic>
      <p:pic>
        <p:nvPicPr>
          <p:cNvPr id="9" name="Afbeelding 8" descr="Afbeelding met persoon, binnen, poseren, mensen&#10;&#10;Automatisch gegenereerde beschrijving">
            <a:extLst>
              <a:ext uri="{FF2B5EF4-FFF2-40B4-BE49-F238E27FC236}">
                <a16:creationId xmlns:a16="http://schemas.microsoft.com/office/drawing/2014/main" id="{D13CD0C7-1EB8-4843-92DB-E098CDB1F9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" r="457" b="-1"/>
          <a:stretch/>
        </p:blipFill>
        <p:spPr>
          <a:xfrm>
            <a:off x="9426864" y="3422865"/>
            <a:ext cx="2750666" cy="345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A312213-748A-449C-A69E-E717A6B14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A0F7103B-CBEA-4273-AD19-DB0BF219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0" y="-5979"/>
            <a:ext cx="4906370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BB4D00-0579-4134-B6CE-C833E24D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10" y="2299647"/>
            <a:ext cx="3181830" cy="3657601"/>
          </a:xfrm>
        </p:spPr>
        <p:txBody>
          <a:bodyPr anchor="b">
            <a:norm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comment est-il devenu célèbre ?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129EDBC-3791-44D0-995F-97E7FE597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882" y="533399"/>
            <a:ext cx="4257756" cy="5771481"/>
          </a:xfrm>
        </p:spPr>
        <p:txBody>
          <a:bodyPr anchor="ctr"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sz="2400" dirty="0">
                <a:latin typeface="Century Gothic" panose="020B0502020202020204" pitchFamily="34" charset="0"/>
              </a:rPr>
              <a:t>2010: X-factor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sz="2000" strike="sngStrike" dirty="0">
                <a:latin typeface="Century Gothic" panose="020B0502020202020204" pitchFamily="34" charset="0"/>
              </a:rPr>
              <a:t>Artiste solo </a:t>
            </a:r>
            <a:r>
              <a:rPr lang="fr-FR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 un groupe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i="1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fr-FR" sz="1800" i="1" dirty="0">
                <a:latin typeface="Century Gothic" panose="020B0502020202020204" pitchFamily="34" charset="0"/>
                <a:sym typeface="Wingdings" panose="05000000000000000000" pitchFamily="2" charset="2"/>
              </a:rPr>
              <a:t>One Direction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fr-FR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fr-FR" sz="1800" dirty="0">
                <a:latin typeface="Century Gothic" panose="020B0502020202020204" pitchFamily="34" charset="0"/>
                <a:sym typeface="Wingdings" panose="05000000000000000000" pitchFamily="2" charset="2"/>
              </a:rPr>
              <a:t>2015: arrêté  une pause de 18 mois  </a:t>
            </a:r>
            <a:endParaRPr lang="fr-FR" dirty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1" name="Afbeelding 10" descr="Afbeelding met tekst, persoon, groep, map&#10;&#10;Automatisch gegenereerde beschrijving">
            <a:extLst>
              <a:ext uri="{FF2B5EF4-FFF2-40B4-BE49-F238E27FC236}">
                <a16:creationId xmlns:a16="http://schemas.microsoft.com/office/drawing/2014/main" id="{EEEAA11A-6BCC-45BD-83BC-C0A4C2369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9" b="6"/>
          <a:stretch/>
        </p:blipFill>
        <p:spPr>
          <a:xfrm>
            <a:off x="9833213" y="-5316"/>
            <a:ext cx="2358787" cy="34290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BE7646-0CE3-45F1-8478-BCAF53E00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869140" y="0"/>
            <a:ext cx="423081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 descr="Afbeelding met persoon, muur, zitten, mensen&#10;&#10;Automatisch gegenereerde beschrijving">
            <a:extLst>
              <a:ext uri="{FF2B5EF4-FFF2-40B4-BE49-F238E27FC236}">
                <a16:creationId xmlns:a16="http://schemas.microsoft.com/office/drawing/2014/main" id="{9528694D-956B-4E30-92E6-E4179A1E35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1305"/>
          <a:stretch/>
        </p:blipFill>
        <p:spPr>
          <a:xfrm>
            <a:off x="9833212" y="3407736"/>
            <a:ext cx="2358787" cy="34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8576E04-BA34-4597-8F97-B162CC6EB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C1FE0-D823-4149-8619-EE30C66E7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59"/>
            <a:ext cx="12256593" cy="68510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035A2B-AD0A-4ACE-902C-3FE1A821D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7150" y="0"/>
            <a:ext cx="75549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0EBD12DD-1C3F-497B-A940-C802C3A2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32" y="533399"/>
            <a:ext cx="3742379" cy="5104392"/>
          </a:xfrm>
        </p:spPr>
        <p:txBody>
          <a:bodyPr anchor="ctr">
            <a:norm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Une carrière solo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D92176-B10B-4460-B89F-2D7BB1C6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94040" y="0"/>
            <a:ext cx="32272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7868352-FB3A-4C45-B2F4-623EFDB8F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825" y="533400"/>
            <a:ext cx="3758844" cy="6210300"/>
          </a:xfrm>
        </p:spPr>
        <p:txBody>
          <a:bodyPr anchor="ctr"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b="1" dirty="0">
                <a:latin typeface="Century Gothic" panose="020B0502020202020204" pitchFamily="34" charset="0"/>
              </a:rPr>
              <a:t>2017: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2200" dirty="0">
                <a:latin typeface="Century Gothic" panose="020B0502020202020204" pitchFamily="34" charset="0"/>
              </a:rPr>
              <a:t> Premier single: </a:t>
            </a:r>
            <a:r>
              <a:rPr lang="fr-FR" sz="2200" i="1" dirty="0">
                <a:latin typeface="Century Gothic" panose="020B0502020202020204" pitchFamily="34" charset="0"/>
              </a:rPr>
              <a:t>‘</a:t>
            </a:r>
            <a:r>
              <a:rPr lang="fr-FR" sz="2200" i="1" dirty="0" err="1">
                <a:latin typeface="Century Gothic" panose="020B0502020202020204" pitchFamily="34" charset="0"/>
              </a:rPr>
              <a:t>Sign</a:t>
            </a:r>
            <a:r>
              <a:rPr lang="fr-FR" sz="2200" i="1" dirty="0">
                <a:latin typeface="Century Gothic" panose="020B0502020202020204" pitchFamily="34" charset="0"/>
              </a:rPr>
              <a:t> of the Times’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2200" dirty="0">
                <a:latin typeface="Century Gothic" panose="020B0502020202020204" pitchFamily="34" charset="0"/>
              </a:rPr>
              <a:t> 12 mai: un album </a:t>
            </a:r>
            <a:r>
              <a:rPr lang="fr-FR" sz="2200" i="1" dirty="0">
                <a:latin typeface="Century Gothic" panose="020B0502020202020204" pitchFamily="34" charset="0"/>
              </a:rPr>
              <a:t>‘Harry Styles’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i="1" dirty="0">
                <a:latin typeface="Century Gothic" panose="020B0502020202020204" pitchFamily="34" charset="0"/>
              </a:rPr>
              <a:t> </a:t>
            </a:r>
            <a:r>
              <a:rPr lang="fr-FR" sz="2400" b="1" dirty="0">
                <a:latin typeface="Century Gothic" panose="020B0502020202020204" pitchFamily="34" charset="0"/>
              </a:rPr>
              <a:t>13/12/2019: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2200" dirty="0">
                <a:latin typeface="Century Gothic" panose="020B0502020202020204" pitchFamily="34" charset="0"/>
              </a:rPr>
              <a:t> Deuxième album:            </a:t>
            </a:r>
            <a:r>
              <a:rPr lang="fr-FR" sz="2200" i="1" dirty="0">
                <a:latin typeface="Century Gothic" panose="020B0502020202020204" pitchFamily="34" charset="0"/>
              </a:rPr>
              <a:t>‘Fine Line’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833B892-1A94-488B-8798-DDC676885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98" y="1014636"/>
            <a:ext cx="1969546" cy="1767667"/>
          </a:xfrm>
          <a:prstGeom prst="rect">
            <a:avLst/>
          </a:prstGeom>
        </p:spPr>
      </p:pic>
      <p:pic>
        <p:nvPicPr>
          <p:cNvPr id="7" name="Afbeelding 6" descr="Afbeelding met tekst, natuur, nachthemel&#10;&#10;Automatisch gegenereerde beschrijving">
            <a:extLst>
              <a:ext uri="{FF2B5EF4-FFF2-40B4-BE49-F238E27FC236}">
                <a16:creationId xmlns:a16="http://schemas.microsoft.com/office/drawing/2014/main" id="{EE81F304-9A35-4B21-A445-0A9176055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054" y="3972461"/>
            <a:ext cx="1969546" cy="19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46B8D-247A-4391-9584-2B6A47DF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entury Gothic" panose="020B0502020202020204" pitchFamily="34" charset="0"/>
              </a:rPr>
              <a:t>Autres loisirs 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50060C2-5E52-4C29-836B-9F982E712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18389"/>
            <a:ext cx="9906000" cy="402431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fr-FR" sz="3200" dirty="0">
                <a:latin typeface="Century Gothic" panose="020B0502020202020204" pitchFamily="34" charset="0"/>
              </a:rPr>
              <a:t> </a:t>
            </a:r>
            <a:r>
              <a:rPr lang="fr-FR" sz="2400" dirty="0">
                <a:latin typeface="Century Gothic" panose="020B0502020202020204" pitchFamily="34" charset="0"/>
              </a:rPr>
              <a:t>Un instrument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2200" dirty="0">
                <a:latin typeface="Century Gothic" panose="020B0502020202020204" pitchFamily="34" charset="0"/>
              </a:rPr>
              <a:t> Piano et guitare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3200" dirty="0">
                <a:latin typeface="Century Gothic" panose="020B0502020202020204" pitchFamily="34" charset="0"/>
              </a:rPr>
              <a:t> </a:t>
            </a:r>
            <a:r>
              <a:rPr lang="fr-FR" sz="2400" dirty="0">
                <a:latin typeface="Century Gothic" panose="020B0502020202020204" pitchFamily="34" charset="0"/>
              </a:rPr>
              <a:t>Acteur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2200" dirty="0">
                <a:latin typeface="Century Gothic" panose="020B0502020202020204" pitchFamily="34" charset="0"/>
              </a:rPr>
              <a:t> </a:t>
            </a:r>
            <a:r>
              <a:rPr lang="fr-FR" sz="2200" i="1" dirty="0">
                <a:latin typeface="Century Gothic" panose="020B0502020202020204" pitchFamily="34" charset="0"/>
              </a:rPr>
              <a:t>‘</a:t>
            </a:r>
            <a:r>
              <a:rPr lang="fr-FR" sz="2200" i="1" dirty="0" err="1">
                <a:latin typeface="Century Gothic" panose="020B0502020202020204" pitchFamily="34" charset="0"/>
              </a:rPr>
              <a:t>Dunkirk</a:t>
            </a:r>
            <a:r>
              <a:rPr lang="fr-FR" sz="2200" i="1" dirty="0">
                <a:latin typeface="Century Gothic" panose="020B0502020202020204" pitchFamily="34" charset="0"/>
              </a:rPr>
              <a:t>’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2200" i="1" dirty="0">
                <a:latin typeface="Century Gothic" panose="020B0502020202020204" pitchFamily="34" charset="0"/>
              </a:rPr>
              <a:t> ‘The Policeman’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2200" i="1" dirty="0">
                <a:latin typeface="Century Gothic" panose="020B0502020202020204" pitchFamily="34" charset="0"/>
              </a:rPr>
              <a:t> ‘Don’t </a:t>
            </a:r>
            <a:r>
              <a:rPr lang="fr-FR" sz="2200" i="1" dirty="0" err="1">
                <a:latin typeface="Century Gothic" panose="020B0502020202020204" pitchFamily="34" charset="0"/>
              </a:rPr>
              <a:t>worry</a:t>
            </a:r>
            <a:r>
              <a:rPr lang="fr-FR" sz="2200" i="1" dirty="0">
                <a:latin typeface="Century Gothic" panose="020B0502020202020204" pitchFamily="34" charset="0"/>
              </a:rPr>
              <a:t> darling'</a:t>
            </a:r>
          </a:p>
        </p:txBody>
      </p:sp>
      <p:pic>
        <p:nvPicPr>
          <p:cNvPr id="7" name="Afbeelding 6" descr="Afbeelding met tekst, binnen, persoon&#10;&#10;Automatisch gegenereerde beschrijving">
            <a:extLst>
              <a:ext uri="{FF2B5EF4-FFF2-40B4-BE49-F238E27FC236}">
                <a16:creationId xmlns:a16="http://schemas.microsoft.com/office/drawing/2014/main" id="{ABBD3085-B165-48A9-B8A0-6F1C9779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44" y="1756251"/>
            <a:ext cx="1672749" cy="1672749"/>
          </a:xfrm>
          <a:prstGeom prst="rect">
            <a:avLst/>
          </a:prstGeom>
        </p:spPr>
      </p:pic>
      <p:pic>
        <p:nvPicPr>
          <p:cNvPr id="5" name="Afbeelding 4" descr="Afbeelding met gitaar&#10;&#10;Automatisch gegenereerde beschrijving">
            <a:extLst>
              <a:ext uri="{FF2B5EF4-FFF2-40B4-BE49-F238E27FC236}">
                <a16:creationId xmlns:a16="http://schemas.microsoft.com/office/drawing/2014/main" id="{EA8F0A2F-AF1D-421F-9D35-46293A1EA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879" y="486203"/>
            <a:ext cx="1672750" cy="1672750"/>
          </a:xfrm>
          <a:prstGeom prst="rect">
            <a:avLst/>
          </a:prstGeom>
        </p:spPr>
      </p:pic>
      <p:pic>
        <p:nvPicPr>
          <p:cNvPr id="1026" name="Picture 2" descr="Harry Styles beat thousands of actors for his role in Christopher Nolan&amp;#39;s  Dunkirk">
            <a:extLst>
              <a:ext uri="{FF2B5EF4-FFF2-40B4-BE49-F238E27FC236}">
                <a16:creationId xmlns:a16="http://schemas.microsoft.com/office/drawing/2014/main" id="{DA0AF75A-FD2D-4DDB-A350-06A3ACCF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014" y="3962017"/>
            <a:ext cx="1354408" cy="20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persoon&#10;&#10;Automatisch gegenereerde beschrijving">
            <a:extLst>
              <a:ext uri="{FF2B5EF4-FFF2-40B4-BE49-F238E27FC236}">
                <a16:creationId xmlns:a16="http://schemas.microsoft.com/office/drawing/2014/main" id="{8531B0DC-8D68-4B8E-9417-75E9699DDE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45"/>
          <a:stretch/>
        </p:blipFill>
        <p:spPr>
          <a:xfrm>
            <a:off x="10122370" y="4970462"/>
            <a:ext cx="1529410" cy="1286479"/>
          </a:xfrm>
          <a:prstGeom prst="rect">
            <a:avLst/>
          </a:prstGeom>
        </p:spPr>
      </p:pic>
      <p:pic>
        <p:nvPicPr>
          <p:cNvPr id="11" name="Afbeelding 10" descr="Afbeelding met person, kostuum, poseren, gekleed&#10;&#10;Automatisch gegenereerde beschrijving">
            <a:extLst>
              <a:ext uri="{FF2B5EF4-FFF2-40B4-BE49-F238E27FC236}">
                <a16:creationId xmlns:a16="http://schemas.microsoft.com/office/drawing/2014/main" id="{1EC98C68-0599-40AA-A7C6-B7765FF116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73" y="2413036"/>
            <a:ext cx="1354407" cy="203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04005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DarkSeedLeftStep">
      <a:dk1>
        <a:srgbClr val="000000"/>
      </a:dk1>
      <a:lt1>
        <a:srgbClr val="FFFFFF"/>
      </a:lt1>
      <a:dk2>
        <a:srgbClr val="1B2431"/>
      </a:dk2>
      <a:lt2>
        <a:srgbClr val="F0F3F1"/>
      </a:lt2>
      <a:accent1>
        <a:srgbClr val="E729B6"/>
      </a:accent1>
      <a:accent2>
        <a:srgbClr val="B717D5"/>
      </a:accent2>
      <a:accent3>
        <a:srgbClr val="7929E7"/>
      </a:accent3>
      <a:accent4>
        <a:srgbClr val="3736DA"/>
      </a:accent4>
      <a:accent5>
        <a:srgbClr val="2977E7"/>
      </a:accent5>
      <a:accent6>
        <a:srgbClr val="17B4D5"/>
      </a:accent6>
      <a:hlink>
        <a:srgbClr val="3F5EBF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123</Words>
  <Application>Microsoft Office PowerPoint</Application>
  <PresentationFormat>Breedbeeld</PresentationFormat>
  <Paragraphs>25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Univers Condensed Light</vt:lpstr>
      <vt:lpstr>Walbaum Display Light</vt:lpstr>
      <vt:lpstr>Wingdings</vt:lpstr>
      <vt:lpstr>AngleLinesVTI</vt:lpstr>
      <vt:lpstr>Mon chanteur favori</vt:lpstr>
      <vt:lpstr>Information: Qui? </vt:lpstr>
      <vt:lpstr>comment est-il devenu célèbre ?</vt:lpstr>
      <vt:lpstr>Une carrière solo </vt:lpstr>
      <vt:lpstr>Autres loisirs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chanteur favori</dc:title>
  <dc:creator>Amelieke Dillen</dc:creator>
  <cp:lastModifiedBy>Amelieke Dillen</cp:lastModifiedBy>
  <cp:revision>1</cp:revision>
  <dcterms:created xsi:type="dcterms:W3CDTF">2021-10-09T17:18:17Z</dcterms:created>
  <dcterms:modified xsi:type="dcterms:W3CDTF">2021-10-10T09:18:06Z</dcterms:modified>
</cp:coreProperties>
</file>