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94" r:id="rId4"/>
    <p:sldId id="262" r:id="rId5"/>
    <p:sldId id="265" r:id="rId6"/>
    <p:sldId id="286" r:id="rId7"/>
    <p:sldId id="278" r:id="rId8"/>
    <p:sldId id="269" r:id="rId9"/>
    <p:sldId id="298" r:id="rId10"/>
    <p:sldId id="296" r:id="rId11"/>
    <p:sldId id="279" r:id="rId12"/>
    <p:sldId id="297" r:id="rId13"/>
    <p:sldId id="285" r:id="rId14"/>
    <p:sldId id="295" r:id="rId15"/>
    <p:sldId id="272" r:id="rId16"/>
    <p:sldId id="277" r:id="rId17"/>
    <p:sldId id="283" r:id="rId18"/>
    <p:sldId id="280" r:id="rId19"/>
    <p:sldId id="281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9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186EC2-0EC8-46F3-83BF-C271086C7624}" v="5" dt="2021-12-08T16:45:34.789"/>
  </p1510:revLst>
</p1510:revInfo>
</file>

<file path=ppt/tableStyles.xml><?xml version="1.0" encoding="utf-8"?>
<a:tblStyleLst xmlns:a="http://schemas.openxmlformats.org/drawingml/2006/main" def="{A4FBDDA2-3D87-4BAE-8E71-560C2E7DD7FC}">
  <a:tblStyle styleId="{A4FBDDA2-3D87-4BAE-8E71-560C2E7DD7F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26B08A7-8CE0-44DD-AFB2-05F32876942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880" y="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c2915192b1_2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c2915192b1_2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c2915192b1_2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c2915192b1_2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c2915192b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c2915192b1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c2915192b1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c2915192b1_2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2316267" y="304925"/>
            <a:ext cx="4511142" cy="4526109"/>
            <a:chOff x="2316267" y="304925"/>
            <a:chExt cx="4511142" cy="4526109"/>
          </a:xfrm>
        </p:grpSpPr>
        <p:sp>
          <p:nvSpPr>
            <p:cNvPr id="11" name="Google Shape;11;p2"/>
            <p:cNvSpPr/>
            <p:nvPr/>
          </p:nvSpPr>
          <p:spPr>
            <a:xfrm>
              <a:off x="2550175" y="541175"/>
              <a:ext cx="40437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626375" y="6173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" name="Google Shape;13;p2"/>
            <p:cNvSpPr/>
            <p:nvPr/>
          </p:nvSpPr>
          <p:spPr>
            <a:xfrm rot="10800000">
              <a:off x="2841625" y="8119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14" name="Google Shape;14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2700000">
              <a:off x="2700667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8100000">
              <a:off x="6290608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787625" y="1991825"/>
            <a:ext cx="35721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4357664" y="3735189"/>
            <a:ext cx="428350" cy="428530"/>
            <a:chOff x="1191725" y="238125"/>
            <a:chExt cx="5236550" cy="5238750"/>
          </a:xfrm>
        </p:grpSpPr>
        <p:sp>
          <p:nvSpPr>
            <p:cNvPr id="18" name="Google Shape;18;p2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0C6D3"/>
                </a:solidFill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0C6D3"/>
                </a:solidFill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0C6D3"/>
                </a:solidFill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0C6D3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0C6D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3"/>
          <p:cNvGrpSpPr/>
          <p:nvPr/>
        </p:nvGrpSpPr>
        <p:grpSpPr>
          <a:xfrm>
            <a:off x="2316267" y="304925"/>
            <a:ext cx="4511142" cy="4526109"/>
            <a:chOff x="2316267" y="304925"/>
            <a:chExt cx="4511142" cy="4526109"/>
          </a:xfrm>
        </p:grpSpPr>
        <p:sp>
          <p:nvSpPr>
            <p:cNvPr id="25" name="Google Shape;25;p3"/>
            <p:cNvSpPr/>
            <p:nvPr/>
          </p:nvSpPr>
          <p:spPr>
            <a:xfrm>
              <a:off x="2550175" y="541175"/>
              <a:ext cx="40437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2626375" y="6173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7" name="Google Shape;27;p3"/>
            <p:cNvSpPr/>
            <p:nvPr/>
          </p:nvSpPr>
          <p:spPr>
            <a:xfrm rot="10800000">
              <a:off x="2841625" y="8119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28" name="Google Shape;28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2700667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9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6290608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>
            <a:off x="2795175" y="1668850"/>
            <a:ext cx="35535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2795175" y="2948146"/>
            <a:ext cx="3553500" cy="29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4357664" y="3735189"/>
            <a:ext cx="428350" cy="428530"/>
            <a:chOff x="1191725" y="238125"/>
            <a:chExt cx="5236550" cy="5238750"/>
          </a:xfrm>
        </p:grpSpPr>
        <p:sp>
          <p:nvSpPr>
            <p:cNvPr id="33" name="Google Shape;33;p3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0C6D3"/>
                </a:solidFill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0C6D3"/>
                </a:solidFill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0C6D3"/>
                </a:solidFill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0C6D3"/>
                </a:solidFill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0C6D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/>
          <p:nvPr/>
        </p:nvSpPr>
        <p:spPr>
          <a:xfrm>
            <a:off x="25" y="-7525"/>
            <a:ext cx="9144000" cy="5151000"/>
          </a:xfrm>
          <a:prstGeom prst="rect">
            <a:avLst/>
          </a:prstGeom>
          <a:solidFill>
            <a:srgbClr val="040E11">
              <a:alpha val="2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1" name="Google Shape;51;p5"/>
          <p:cNvGrpSpPr/>
          <p:nvPr/>
        </p:nvGrpSpPr>
        <p:grpSpPr>
          <a:xfrm>
            <a:off x="312475" y="304925"/>
            <a:ext cx="8519109" cy="4526109"/>
            <a:chOff x="312475" y="304925"/>
            <a:chExt cx="8519109" cy="4526109"/>
          </a:xfrm>
        </p:grpSpPr>
        <p:sp>
          <p:nvSpPr>
            <p:cNvPr id="52" name="Google Shape;52;p5"/>
            <p:cNvSpPr/>
            <p:nvPr/>
          </p:nvSpPr>
          <p:spPr>
            <a:xfrm>
              <a:off x="548725" y="541175"/>
              <a:ext cx="80466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624925" y="6173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4" name="Google Shape;54;p5"/>
            <p:cNvSpPr/>
            <p:nvPr/>
          </p:nvSpPr>
          <p:spPr>
            <a:xfrm rot="10800000">
              <a:off x="799550" y="8119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55" name="Google Shape;55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696875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8294783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" name="Google Shape;57;p5"/>
          <p:cNvGrpSpPr/>
          <p:nvPr/>
        </p:nvGrpSpPr>
        <p:grpSpPr>
          <a:xfrm>
            <a:off x="4433231" y="1195444"/>
            <a:ext cx="277537" cy="277654"/>
            <a:chOff x="1191725" y="238125"/>
            <a:chExt cx="5236550" cy="5238750"/>
          </a:xfrm>
        </p:grpSpPr>
        <p:sp>
          <p:nvSpPr>
            <p:cNvPr id="58" name="Google Shape;58;p5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0C6D3"/>
                </a:solidFill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0C6D3"/>
                </a:solidFill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0C6D3"/>
                </a:solidFill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0C6D3"/>
                </a:solidFill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0C6D3"/>
                </a:solidFill>
              </a:endParaRPr>
            </a:p>
          </p:txBody>
        </p:sp>
      </p:grpSp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body" idx="1"/>
          </p:nvPr>
        </p:nvSpPr>
        <p:spPr>
          <a:xfrm>
            <a:off x="1003200" y="1563725"/>
            <a:ext cx="7137600" cy="276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➢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_AND_BOD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6"/>
          <p:cNvGrpSpPr/>
          <p:nvPr/>
        </p:nvGrpSpPr>
        <p:grpSpPr>
          <a:xfrm>
            <a:off x="325492" y="304925"/>
            <a:ext cx="4511142" cy="4526109"/>
            <a:chOff x="2316267" y="304925"/>
            <a:chExt cx="4511142" cy="4526109"/>
          </a:xfrm>
        </p:grpSpPr>
        <p:sp>
          <p:nvSpPr>
            <p:cNvPr id="68" name="Google Shape;68;p6"/>
            <p:cNvSpPr/>
            <p:nvPr/>
          </p:nvSpPr>
          <p:spPr>
            <a:xfrm>
              <a:off x="2550175" y="541175"/>
              <a:ext cx="40437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2626375" y="6173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0" name="Google Shape;70;p6"/>
            <p:cNvSpPr/>
            <p:nvPr/>
          </p:nvSpPr>
          <p:spPr>
            <a:xfrm rot="10800000">
              <a:off x="2841625" y="8119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71" name="Google Shape;71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2700667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6290608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3" name="Google Shape;73;p6"/>
          <p:cNvGrpSpPr/>
          <p:nvPr/>
        </p:nvGrpSpPr>
        <p:grpSpPr>
          <a:xfrm>
            <a:off x="796444" y="1424044"/>
            <a:ext cx="277537" cy="277654"/>
            <a:chOff x="1191725" y="238125"/>
            <a:chExt cx="5236550" cy="5238750"/>
          </a:xfrm>
        </p:grpSpPr>
        <p:sp>
          <p:nvSpPr>
            <p:cNvPr id="74" name="Google Shape;74;p6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0C6D3"/>
                </a:solidFill>
              </a:endParaRPr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0C6D3"/>
                </a:solidFill>
              </a:endParaRPr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0C6D3"/>
                </a:solidFill>
              </a:endParaRPr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0C6D3"/>
                </a:solidFill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0C6D3"/>
                </a:solidFill>
              </a:endParaRPr>
            </a:p>
          </p:txBody>
        </p:sp>
      </p:grpSp>
      <p:sp>
        <p:nvSpPr>
          <p:cNvPr id="79" name="Google Shape;79;p6"/>
          <p:cNvSpPr txBox="1">
            <a:spLocks noGrp="1"/>
          </p:cNvSpPr>
          <p:nvPr>
            <p:ph type="title"/>
          </p:nvPr>
        </p:nvSpPr>
        <p:spPr>
          <a:xfrm>
            <a:off x="796450" y="845975"/>
            <a:ext cx="35535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"/>
          <p:cNvSpPr txBox="1">
            <a:spLocks noGrp="1"/>
          </p:cNvSpPr>
          <p:nvPr>
            <p:ph type="body" idx="1"/>
          </p:nvPr>
        </p:nvSpPr>
        <p:spPr>
          <a:xfrm>
            <a:off x="796450" y="1792325"/>
            <a:ext cx="3553500" cy="240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9pPr>
          </a:lstStyle>
          <a:p>
            <a:endParaRPr/>
          </a:p>
        </p:txBody>
      </p:sp>
      <p:sp>
        <p:nvSpPr>
          <p:cNvPr id="81" name="Google Shape;81;p6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"/>
          <p:cNvSpPr/>
          <p:nvPr/>
        </p:nvSpPr>
        <p:spPr>
          <a:xfrm>
            <a:off x="25" y="-7525"/>
            <a:ext cx="9144000" cy="5151000"/>
          </a:xfrm>
          <a:prstGeom prst="rect">
            <a:avLst/>
          </a:prstGeom>
          <a:solidFill>
            <a:srgbClr val="040E11">
              <a:alpha val="2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4" name="Google Shape;84;p7"/>
          <p:cNvGrpSpPr/>
          <p:nvPr/>
        </p:nvGrpSpPr>
        <p:grpSpPr>
          <a:xfrm>
            <a:off x="312475" y="304925"/>
            <a:ext cx="8519109" cy="4526109"/>
            <a:chOff x="312475" y="304925"/>
            <a:chExt cx="8519109" cy="4526109"/>
          </a:xfrm>
        </p:grpSpPr>
        <p:sp>
          <p:nvSpPr>
            <p:cNvPr id="85" name="Google Shape;85;p7"/>
            <p:cNvSpPr/>
            <p:nvPr/>
          </p:nvSpPr>
          <p:spPr>
            <a:xfrm>
              <a:off x="548725" y="541175"/>
              <a:ext cx="80466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624925" y="6173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7" name="Google Shape;87;p7"/>
            <p:cNvSpPr/>
            <p:nvPr/>
          </p:nvSpPr>
          <p:spPr>
            <a:xfrm rot="10800000">
              <a:off x="799550" y="8119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88" name="Google Shape;88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696875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8294783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0" name="Google Shape;90;p7"/>
          <p:cNvGrpSpPr/>
          <p:nvPr/>
        </p:nvGrpSpPr>
        <p:grpSpPr>
          <a:xfrm>
            <a:off x="4433231" y="1195444"/>
            <a:ext cx="277537" cy="277654"/>
            <a:chOff x="1191725" y="238125"/>
            <a:chExt cx="5236550" cy="5238750"/>
          </a:xfrm>
        </p:grpSpPr>
        <p:sp>
          <p:nvSpPr>
            <p:cNvPr id="91" name="Google Shape;91;p7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0C6D3"/>
                </a:solidFill>
              </a:endParaRPr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0C6D3"/>
                </a:solidFill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0C6D3"/>
                </a:solidFill>
              </a:endParaRPr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0C6D3"/>
                </a:solidFill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0C6D3"/>
                </a:solidFill>
              </a:endParaRPr>
            </a:p>
          </p:txBody>
        </p:sp>
      </p:grpSp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1003200" y="1563725"/>
            <a:ext cx="3356700" cy="28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body" idx="2"/>
          </p:nvPr>
        </p:nvSpPr>
        <p:spPr>
          <a:xfrm>
            <a:off x="4784110" y="1563725"/>
            <a:ext cx="3356700" cy="28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"/>
          <p:cNvSpPr/>
          <p:nvPr/>
        </p:nvSpPr>
        <p:spPr>
          <a:xfrm>
            <a:off x="25" y="-7525"/>
            <a:ext cx="9144000" cy="5151000"/>
          </a:xfrm>
          <a:prstGeom prst="rect">
            <a:avLst/>
          </a:prstGeom>
          <a:solidFill>
            <a:srgbClr val="040E11">
              <a:alpha val="2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21" name="Google Shape;121;p9"/>
          <p:cNvGrpSpPr/>
          <p:nvPr/>
        </p:nvGrpSpPr>
        <p:grpSpPr>
          <a:xfrm>
            <a:off x="312475" y="304925"/>
            <a:ext cx="8519109" cy="4526109"/>
            <a:chOff x="312475" y="304925"/>
            <a:chExt cx="8519109" cy="4526109"/>
          </a:xfrm>
        </p:grpSpPr>
        <p:sp>
          <p:nvSpPr>
            <p:cNvPr id="122" name="Google Shape;122;p9"/>
            <p:cNvSpPr/>
            <p:nvPr/>
          </p:nvSpPr>
          <p:spPr>
            <a:xfrm>
              <a:off x="548725" y="541175"/>
              <a:ext cx="80466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" name="Google Shape;123;p9"/>
            <p:cNvSpPr/>
            <p:nvPr/>
          </p:nvSpPr>
          <p:spPr>
            <a:xfrm>
              <a:off x="624925" y="6173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24" name="Google Shape;124;p9"/>
            <p:cNvSpPr/>
            <p:nvPr/>
          </p:nvSpPr>
          <p:spPr>
            <a:xfrm rot="10800000">
              <a:off x="799550" y="8119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125" name="Google Shape;125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696875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8294783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" name="Google Shape;127;p9"/>
          <p:cNvGrpSpPr/>
          <p:nvPr/>
        </p:nvGrpSpPr>
        <p:grpSpPr>
          <a:xfrm>
            <a:off x="4433231" y="1195444"/>
            <a:ext cx="277537" cy="277654"/>
            <a:chOff x="1191725" y="238125"/>
            <a:chExt cx="5236550" cy="5238750"/>
          </a:xfrm>
        </p:grpSpPr>
        <p:sp>
          <p:nvSpPr>
            <p:cNvPr id="128" name="Google Shape;128;p9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0C6D3"/>
                </a:solidFill>
              </a:endParaRPr>
            </a:p>
          </p:txBody>
        </p:sp>
        <p:sp>
          <p:nvSpPr>
            <p:cNvPr id="129" name="Google Shape;129;p9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0C6D3"/>
                </a:solidFill>
              </a:endParaRPr>
            </a:p>
          </p:txBody>
        </p:sp>
        <p:sp>
          <p:nvSpPr>
            <p:cNvPr id="130" name="Google Shape;130;p9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0C6D3"/>
                </a:solidFill>
              </a:endParaRPr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0C6D3"/>
                </a:solidFill>
              </a:endParaRPr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0C6D3"/>
                </a:solidFill>
              </a:endParaRPr>
            </a:p>
          </p:txBody>
        </p:sp>
      </p:grpSp>
      <p:sp>
        <p:nvSpPr>
          <p:cNvPr id="133" name="Google Shape;133;p9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"/>
          <p:cNvSpPr/>
          <p:nvPr/>
        </p:nvSpPr>
        <p:spPr>
          <a:xfrm>
            <a:off x="25" y="-7525"/>
            <a:ext cx="9144000" cy="5151000"/>
          </a:xfrm>
          <a:prstGeom prst="rect">
            <a:avLst/>
          </a:prstGeom>
          <a:solidFill>
            <a:srgbClr val="040E11">
              <a:alpha val="2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3" name="Google Shape;153;p11"/>
          <p:cNvGrpSpPr/>
          <p:nvPr/>
        </p:nvGrpSpPr>
        <p:grpSpPr>
          <a:xfrm>
            <a:off x="312475" y="304925"/>
            <a:ext cx="8519109" cy="4526109"/>
            <a:chOff x="312475" y="304925"/>
            <a:chExt cx="8519109" cy="4526109"/>
          </a:xfrm>
        </p:grpSpPr>
        <p:sp>
          <p:nvSpPr>
            <p:cNvPr id="154" name="Google Shape;154;p11"/>
            <p:cNvSpPr/>
            <p:nvPr/>
          </p:nvSpPr>
          <p:spPr>
            <a:xfrm>
              <a:off x="548725" y="541175"/>
              <a:ext cx="80466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624925" y="6173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6" name="Google Shape;156;p11"/>
            <p:cNvSpPr/>
            <p:nvPr/>
          </p:nvSpPr>
          <p:spPr>
            <a:xfrm rot="10800000">
              <a:off x="799550" y="8119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157" name="Google Shape;157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696875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8294783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9" name="Google Shape;159;p11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2">
    <p:bg>
      <p:bgPr>
        <a:solidFill>
          <a:srgbClr val="B0C6D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"/>
          <p:cNvSpPr/>
          <p:nvPr/>
        </p:nvSpPr>
        <p:spPr>
          <a:xfrm>
            <a:off x="-7650" y="-7650"/>
            <a:ext cx="9151500" cy="5151300"/>
          </a:xfrm>
          <a:prstGeom prst="frame">
            <a:avLst>
              <a:gd name="adj1" fmla="val 4756"/>
            </a:avLst>
          </a:prstGeom>
          <a:solidFill>
            <a:srgbClr val="F2ED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 dirty="0"/>
          </a:p>
        </p:txBody>
      </p:sp>
      <p:grpSp>
        <p:nvGrpSpPr>
          <p:cNvPr id="162" name="Google Shape;162;p12"/>
          <p:cNvGrpSpPr/>
          <p:nvPr/>
        </p:nvGrpSpPr>
        <p:grpSpPr>
          <a:xfrm>
            <a:off x="114491" y="106842"/>
            <a:ext cx="1127645" cy="1153976"/>
            <a:chOff x="152400" y="152400"/>
            <a:chExt cx="1127645" cy="1153976"/>
          </a:xfrm>
        </p:grpSpPr>
        <p:sp>
          <p:nvSpPr>
            <p:cNvPr id="163" name="Google Shape;163;p12"/>
            <p:cNvSpPr/>
            <p:nvPr/>
          </p:nvSpPr>
          <p:spPr>
            <a:xfrm>
              <a:off x="152400" y="152400"/>
              <a:ext cx="921300" cy="921300"/>
            </a:xfrm>
            <a:prstGeom prst="diagStrip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28575" dist="9525" dir="27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64" name="Google Shape;164;p12"/>
            <p:cNvPicPr preferRelativeResize="0"/>
            <p:nvPr/>
          </p:nvPicPr>
          <p:blipFill>
            <a:blip r:embed="rId2">
              <a:alphaModFix amt="70000"/>
            </a:blip>
            <a:stretch>
              <a:fillRect/>
            </a:stretch>
          </p:blipFill>
          <p:spPr>
            <a:xfrm rot="5400000">
              <a:off x="745611" y="-256999"/>
              <a:ext cx="125035" cy="9438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12"/>
            <p:cNvPicPr preferRelativeResize="0"/>
            <p:nvPr/>
          </p:nvPicPr>
          <p:blipFill>
            <a:blip r:embed="rId2">
              <a:alphaModFix amt="70000"/>
            </a:blip>
            <a:stretch>
              <a:fillRect/>
            </a:stretch>
          </p:blipFill>
          <p:spPr>
            <a:xfrm>
              <a:off x="152411" y="362543"/>
              <a:ext cx="125035" cy="94383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6" name="Google Shape;166;p12"/>
          <p:cNvGrpSpPr/>
          <p:nvPr/>
        </p:nvGrpSpPr>
        <p:grpSpPr>
          <a:xfrm rot="10800000">
            <a:off x="7901725" y="3874892"/>
            <a:ext cx="1127645" cy="1154423"/>
            <a:chOff x="152400" y="151952"/>
            <a:chExt cx="1127645" cy="1154423"/>
          </a:xfrm>
        </p:grpSpPr>
        <p:sp>
          <p:nvSpPr>
            <p:cNvPr id="167" name="Google Shape;167;p12"/>
            <p:cNvSpPr/>
            <p:nvPr/>
          </p:nvSpPr>
          <p:spPr>
            <a:xfrm>
              <a:off x="152400" y="152400"/>
              <a:ext cx="921300" cy="921300"/>
            </a:xfrm>
            <a:prstGeom prst="diagStrip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28575" dist="9525" dir="135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68" name="Google Shape;168;p12"/>
            <p:cNvPicPr preferRelativeResize="0"/>
            <p:nvPr/>
          </p:nvPicPr>
          <p:blipFill>
            <a:blip r:embed="rId2">
              <a:alphaModFix amt="70000"/>
            </a:blip>
            <a:stretch>
              <a:fillRect/>
            </a:stretch>
          </p:blipFill>
          <p:spPr>
            <a:xfrm rot="5400000">
              <a:off x="745611" y="-257447"/>
              <a:ext cx="125035" cy="9438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12"/>
            <p:cNvPicPr preferRelativeResize="0"/>
            <p:nvPr/>
          </p:nvPicPr>
          <p:blipFill>
            <a:blip r:embed="rId2">
              <a:alphaModFix amt="70000"/>
            </a:blip>
            <a:stretch>
              <a:fillRect/>
            </a:stretch>
          </p:blipFill>
          <p:spPr>
            <a:xfrm>
              <a:off x="152411" y="362543"/>
              <a:ext cx="125035" cy="9438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0" name="Google Shape;170;p12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306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tally blank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/>
          <p:nvPr/>
        </p:nvSpPr>
        <p:spPr>
          <a:xfrm>
            <a:off x="25" y="-7525"/>
            <a:ext cx="9144000" cy="5151000"/>
          </a:xfrm>
          <a:prstGeom prst="rect">
            <a:avLst/>
          </a:prstGeom>
          <a:solidFill>
            <a:srgbClr val="040E11">
              <a:alpha val="2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" name="Google Shape;173;p13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"/>
              <a:buNone/>
              <a:defRPr sz="1600">
                <a:solidFill>
                  <a:schemeClr val="dk2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"/>
              <a:buNone/>
              <a:defRPr sz="1600">
                <a:solidFill>
                  <a:schemeClr val="dk2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"/>
              <a:buNone/>
              <a:defRPr sz="1600">
                <a:solidFill>
                  <a:schemeClr val="dk2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"/>
              <a:buNone/>
              <a:defRPr sz="1600">
                <a:solidFill>
                  <a:schemeClr val="dk2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"/>
              <a:buNone/>
              <a:defRPr sz="1600">
                <a:solidFill>
                  <a:schemeClr val="dk2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"/>
              <a:buNone/>
              <a:defRPr sz="1600">
                <a:solidFill>
                  <a:schemeClr val="dk2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"/>
              <a:buNone/>
              <a:defRPr sz="1600">
                <a:solidFill>
                  <a:schemeClr val="dk2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"/>
              <a:buNone/>
              <a:defRPr sz="1600">
                <a:solidFill>
                  <a:schemeClr val="dk2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"/>
              <a:buNone/>
              <a:defRPr sz="1600">
                <a:solidFill>
                  <a:schemeClr val="dk2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03200" y="1563725"/>
            <a:ext cx="7137600" cy="27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➢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1200">
                <a:solidFill>
                  <a:srgbClr val="FFFFFF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lvl="1" algn="ctr">
              <a:buNone/>
              <a:defRPr sz="1200">
                <a:solidFill>
                  <a:srgbClr val="FFFFFF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2pPr>
            <a:lvl3pPr lvl="2" algn="ctr">
              <a:buNone/>
              <a:defRPr sz="1200">
                <a:solidFill>
                  <a:srgbClr val="FFFFFF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3pPr>
            <a:lvl4pPr lvl="3" algn="ctr">
              <a:buNone/>
              <a:defRPr sz="1200">
                <a:solidFill>
                  <a:srgbClr val="FFFFFF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4pPr>
            <a:lvl5pPr lvl="4" algn="ctr">
              <a:buNone/>
              <a:defRPr sz="1200">
                <a:solidFill>
                  <a:srgbClr val="FFFFFF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5pPr>
            <a:lvl6pPr lvl="5" algn="ctr">
              <a:buNone/>
              <a:defRPr sz="1200">
                <a:solidFill>
                  <a:srgbClr val="FFFFFF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6pPr>
            <a:lvl7pPr lvl="6" algn="ctr">
              <a:buNone/>
              <a:defRPr sz="1200">
                <a:solidFill>
                  <a:srgbClr val="FFFFFF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7pPr>
            <a:lvl8pPr lvl="7" algn="ctr">
              <a:buNone/>
              <a:defRPr sz="1200">
                <a:solidFill>
                  <a:srgbClr val="FFFFFF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8pPr>
            <a:lvl9pPr lvl="8" algn="ctr">
              <a:buNone/>
              <a:defRPr sz="1200">
                <a:solidFill>
                  <a:srgbClr val="FFFFFF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5" r:id="rId6"/>
    <p:sldLayoutId id="2147483657" r:id="rId7"/>
    <p:sldLayoutId id="2147483658" r:id="rId8"/>
    <p:sldLayoutId id="2147483659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broederlijkdelen.be/n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roederlijkdelen.be/nl/doe-mee/sportieve-evenementen/dwars-door-oeganda/2022/praktische-informatie" TargetMode="External"/><Relationship Id="rId5" Type="http://schemas.openxmlformats.org/officeDocument/2006/relationships/hyperlink" Target="https://broederlijkdelen.be/nl/impact?continent=africa&amp;region&amp;theme%5b%5d=klimaat" TargetMode="External"/><Relationship Id="rId4" Type="http://schemas.openxmlformats.org/officeDocument/2006/relationships/hyperlink" Target="https://broederlijkdelen.be/nl/impact/projecten/groenbemesters-in-plaats-van-bosbrande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"/>
          <p:cNvSpPr txBox="1">
            <a:spLocks noGrp="1"/>
          </p:cNvSpPr>
          <p:nvPr>
            <p:ph type="ctrTitle"/>
          </p:nvPr>
        </p:nvSpPr>
        <p:spPr>
          <a:xfrm>
            <a:off x="2774023" y="2343150"/>
            <a:ext cx="35721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>
                <a:latin typeface="Colonna MT" pitchFamily="82" charset="0"/>
              </a:rPr>
              <a:t>BROEDERLIJK DELEN</a:t>
            </a:r>
            <a:endParaRPr dirty="0">
              <a:latin typeface="Colonna MT" pitchFamily="82" charset="0"/>
            </a:endParaRPr>
          </a:p>
        </p:txBody>
      </p:sp>
      <p:pic>
        <p:nvPicPr>
          <p:cNvPr id="3" name="Picture 2" descr="download (6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447" y="1071374"/>
            <a:ext cx="1399252" cy="847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C9C56AE-9D08-41F4-A5A2-33B873C82A58}"/>
              </a:ext>
            </a:extLst>
          </p:cNvPr>
          <p:cNvSpPr txBox="1"/>
          <p:nvPr/>
        </p:nvSpPr>
        <p:spPr>
          <a:xfrm>
            <a:off x="2785950" y="4171950"/>
            <a:ext cx="3995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Crée</a:t>
            </a:r>
            <a:r>
              <a:rPr lang="nl-NL" dirty="0"/>
              <a:t> par: Yente Bouckaert &amp; Amelieke Dillen</a:t>
            </a:r>
            <a:endParaRPr lang="nl-BE" dirty="0"/>
          </a:p>
        </p:txBody>
      </p:sp>
      <p:sp>
        <p:nvSpPr>
          <p:cNvPr id="6" name="Kader 5">
            <a:extLst>
              <a:ext uri="{FF2B5EF4-FFF2-40B4-BE49-F238E27FC236}">
                <a16:creationId xmlns:a16="http://schemas.microsoft.com/office/drawing/2014/main" id="{FCDE096C-9867-4D67-8CCD-39ED8C6CFFBB}"/>
              </a:ext>
            </a:extLst>
          </p:cNvPr>
          <p:cNvSpPr/>
          <p:nvPr/>
        </p:nvSpPr>
        <p:spPr>
          <a:xfrm>
            <a:off x="3657600" y="906198"/>
            <a:ext cx="1752600" cy="1159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800" dirty="0">
                <a:latin typeface="Colonna MT" panose="04020805060202030203" pitchFamily="82" charset="0"/>
              </a:rPr>
              <a:t>PERFORMANCE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504950"/>
            <a:ext cx="3356700" cy="2801700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marL="101600" indent="0">
              <a:buNone/>
            </a:pPr>
            <a:endParaRPr lang="fr-BE" sz="1050" dirty="0"/>
          </a:p>
          <a:p>
            <a:pPr marL="101600" indent="0">
              <a:buNone/>
            </a:pPr>
            <a:endParaRPr lang="nl-BE" sz="800" dirty="0"/>
          </a:p>
          <a:p>
            <a:pPr marL="101600" indent="0">
              <a:buNone/>
            </a:pPr>
            <a:endParaRPr lang="fr-BE" sz="1400" dirty="0"/>
          </a:p>
          <a:p>
            <a:r>
              <a:rPr lang="fr-BE" sz="1400" dirty="0"/>
              <a:t>Détruit de nombreuses maisons et d’autres terrains </a:t>
            </a:r>
          </a:p>
          <a:p>
            <a:pPr marL="101600" indent="0">
              <a:buNone/>
            </a:pPr>
            <a:r>
              <a:rPr lang="en" sz="4000" dirty="0">
                <a:solidFill>
                  <a:srgbClr val="8A9BA6"/>
                </a:solidFill>
              </a:rPr>
              <a:t>   </a:t>
            </a:r>
          </a:p>
          <a:p>
            <a:pPr marL="101600" indent="0">
              <a:buNone/>
            </a:pPr>
            <a:endParaRPr lang="nl-BE" sz="1050" dirty="0"/>
          </a:p>
          <a:p>
            <a:endParaRPr lang="nl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724400" y="1504950"/>
            <a:ext cx="3356700" cy="28017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>
              <a:buFont typeface="+mj-lt"/>
              <a:buAutoNum type="arabicPeriod"/>
            </a:pPr>
            <a:endParaRPr lang="fr-BE" sz="1200" dirty="0"/>
          </a:p>
          <a:p>
            <a:pPr>
              <a:buFont typeface="+mj-lt"/>
              <a:buAutoNum type="arabicPeriod"/>
            </a:pPr>
            <a:r>
              <a:rPr lang="fr-BE" sz="1200" dirty="0"/>
              <a:t>D'autres moyens = terre fertile</a:t>
            </a:r>
            <a:endParaRPr lang="nl-BE" sz="1200" dirty="0"/>
          </a:p>
          <a:p>
            <a:pPr>
              <a:buFont typeface="+mj-lt"/>
              <a:buAutoNum type="arabicPeriod"/>
            </a:pPr>
            <a:r>
              <a:rPr lang="fr-BE" sz="1200" dirty="0"/>
              <a:t>Mettre pression sur le gouvernement local</a:t>
            </a:r>
          </a:p>
          <a:p>
            <a:pPr>
              <a:buFont typeface="+mj-lt"/>
              <a:buAutoNum type="arabicPeriod"/>
            </a:pPr>
            <a:endParaRPr lang="fr-BE" sz="1200" dirty="0"/>
          </a:p>
          <a:p>
            <a:pPr lvl="1"/>
            <a:r>
              <a:rPr lang="fr-BE" sz="1200" dirty="0"/>
              <a:t>Supprime les lois existantes</a:t>
            </a:r>
          </a:p>
          <a:p>
            <a:pPr lvl="1"/>
            <a:r>
              <a:rPr lang="fr-BE" sz="1200" dirty="0"/>
              <a:t>Feux de forêt incontrôlés</a:t>
            </a:r>
          </a:p>
          <a:p>
            <a:pPr lvl="1"/>
            <a:r>
              <a:rPr lang="fr-BE" sz="1200" dirty="0"/>
              <a:t>Soutienne d'autres pratiques</a:t>
            </a:r>
            <a:endParaRPr lang="nl-BE" sz="1200" dirty="0"/>
          </a:p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en"/>
          </a:p>
        </p:txBody>
      </p:sp>
      <p:pic>
        <p:nvPicPr>
          <p:cNvPr id="2050" name="Picture 2" descr="C:\Users\yara\AppData\Local\Microsoft\Windows\INetCache\IE\KIJU9HZB\Header-Image-min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8" y="2724150"/>
            <a:ext cx="1266825" cy="844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7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olonna MT" panose="04020805060202030203" pitchFamily="82" charset="0"/>
              </a:rPr>
              <a:t>PERFORMANCE</a:t>
            </a:r>
            <a:endParaRPr sz="2800" dirty="0">
              <a:latin typeface="Colonna MT" panose="04020805060202030203" pitchFamily="82" charset="0"/>
            </a:endParaRPr>
          </a:p>
        </p:txBody>
      </p:sp>
      <p:sp>
        <p:nvSpPr>
          <p:cNvPr id="437" name="Google Shape;437;p37"/>
          <p:cNvSpPr txBox="1">
            <a:spLocks noGrp="1"/>
          </p:cNvSpPr>
          <p:nvPr>
            <p:ph type="body" idx="1"/>
          </p:nvPr>
        </p:nvSpPr>
        <p:spPr>
          <a:xfrm>
            <a:off x="990600" y="1657350"/>
            <a:ext cx="7137600" cy="276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fr-BE" sz="1600" dirty="0"/>
              <a:t>Réussi en grande partie</a:t>
            </a:r>
          </a:p>
          <a:p>
            <a:r>
              <a:rPr lang="fr-BE" sz="1600" dirty="0"/>
              <a:t>Moyens =&gt; rendre les terres fertiles</a:t>
            </a:r>
          </a:p>
          <a:p>
            <a:r>
              <a:rPr lang="fr-BE" sz="1600" dirty="0"/>
              <a:t>Agriculteurs + engrais verts</a:t>
            </a:r>
          </a:p>
          <a:p>
            <a:r>
              <a:rPr lang="fr-BE" sz="1600" dirty="0"/>
              <a:t>Brûlage non contrôlé</a:t>
            </a:r>
          </a:p>
          <a:p>
            <a:r>
              <a:rPr lang="fr-BE" sz="1600" dirty="0"/>
              <a:t>Congo = lents</a:t>
            </a:r>
            <a:endParaRPr lang="nl-BE" sz="1600" dirty="0"/>
          </a:p>
        </p:txBody>
      </p:sp>
      <p:sp>
        <p:nvSpPr>
          <p:cNvPr id="438" name="Google Shape;438;p37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dirty="0"/>
          </a:p>
        </p:txBody>
      </p:sp>
      <p:pic>
        <p:nvPicPr>
          <p:cNvPr id="3074" name="Picture 2" descr="C:\Users\yara\AppData\Local\Microsoft\Windows\INetCache\IE\7Y4IVN8V\India_Farming-3520x2144-1-scaled-1-1024x624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1885950"/>
            <a:ext cx="2844800" cy="1733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9547" y="426573"/>
            <a:ext cx="3733800" cy="1752600"/>
          </a:xfrm>
        </p:spPr>
        <p:txBody>
          <a:bodyPr/>
          <a:lstStyle/>
          <a:p>
            <a:r>
              <a:rPr lang="fr-BE" sz="2800" dirty="0">
                <a:latin typeface="Colonna MT" panose="04020805060202030203" pitchFamily="82" charset="0"/>
              </a:rPr>
              <a:t>LES AVANTAGES DE CETTE MÉTHODE DE TRAVAIL 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13766" y="1779831"/>
            <a:ext cx="37164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fr-BE" dirty="0"/>
              <a:t>Augmentation des rendements et des revenus</a:t>
            </a:r>
          </a:p>
          <a:p>
            <a:endParaRPr lang="fr-BE" dirty="0"/>
          </a:p>
          <a:p>
            <a:pPr algn="just">
              <a:buFont typeface="Wingdings" pitchFamily="2" charset="2"/>
              <a:buChar char="v"/>
            </a:pPr>
            <a:r>
              <a:rPr lang="fr-BE" dirty="0"/>
              <a:t> Protection de l'environnement et de la                                                                                                                                                                     biodiversité </a:t>
            </a:r>
          </a:p>
          <a:p>
            <a:endParaRPr lang="fr-BE" dirty="0"/>
          </a:p>
          <a:p>
            <a:pPr>
              <a:buFont typeface="Wingdings" pitchFamily="2" charset="2"/>
              <a:buChar char="v"/>
            </a:pPr>
            <a:r>
              <a:rPr lang="fr-BE" dirty="0"/>
              <a:t> Restauration de la forêt</a:t>
            </a:r>
          </a:p>
          <a:p>
            <a:endParaRPr lang="fr-BE" dirty="0"/>
          </a:p>
          <a:p>
            <a:pPr>
              <a:buFont typeface="Wingdings" pitchFamily="2" charset="2"/>
              <a:buChar char="v"/>
            </a:pPr>
            <a:r>
              <a:rPr lang="fr-BE" dirty="0"/>
              <a:t> Lutte contre changement climatique</a:t>
            </a:r>
            <a:br>
              <a:rPr lang="fr-BE" dirty="0"/>
            </a:br>
            <a:endParaRPr lang="nl-BE" dirty="0"/>
          </a:p>
        </p:txBody>
      </p:sp>
      <p:sp>
        <p:nvSpPr>
          <p:cNvPr id="5" name="Google Shape;372;p32"/>
          <p:cNvSpPr/>
          <p:nvPr/>
        </p:nvSpPr>
        <p:spPr>
          <a:xfrm>
            <a:off x="6391268" y="2800349"/>
            <a:ext cx="219068" cy="1847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371;p32"/>
          <p:cNvSpPr/>
          <p:nvPr/>
        </p:nvSpPr>
        <p:spPr>
          <a:xfrm>
            <a:off x="6172200" y="3333749"/>
            <a:ext cx="219068" cy="1295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370;p32"/>
          <p:cNvSpPr/>
          <p:nvPr/>
        </p:nvSpPr>
        <p:spPr>
          <a:xfrm>
            <a:off x="5953132" y="3790950"/>
            <a:ext cx="219068" cy="821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3"/>
          <p:cNvSpPr txBox="1">
            <a:spLocks noGrp="1"/>
          </p:cNvSpPr>
          <p:nvPr>
            <p:ph type="title"/>
          </p:nvPr>
        </p:nvSpPr>
        <p:spPr>
          <a:xfrm>
            <a:off x="1066800" y="816694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fr-FR" sz="2800" dirty="0">
                <a:latin typeface="Colonna MT" panose="04020805060202030203" pitchFamily="82" charset="0"/>
              </a:rPr>
              <a:t>NOTRE PROJET: Y&amp;A</a:t>
            </a:r>
            <a:br>
              <a:rPr lang="nl-BE" b="1" dirty="0"/>
            </a:br>
            <a:endParaRPr dirty="0"/>
          </a:p>
        </p:txBody>
      </p:sp>
      <p:sp>
        <p:nvSpPr>
          <p:cNvPr id="540" name="Google Shape;540;p43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dirty="0"/>
          </a:p>
        </p:txBody>
      </p:sp>
      <p:sp>
        <p:nvSpPr>
          <p:cNvPr id="541" name="Google Shape;541;p43"/>
          <p:cNvSpPr/>
          <p:nvPr/>
        </p:nvSpPr>
        <p:spPr>
          <a:xfrm>
            <a:off x="1143000" y="1123950"/>
            <a:ext cx="3350187" cy="17232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1371600" bIns="91425" anchor="t" anchorCtr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latin typeface="Calibri Light" pitchFamily="34" charset="0"/>
                <a:cs typeface="Calibri Light" pitchFamily="34" charset="0"/>
              </a:rPr>
              <a:t>Voyage avec la classe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latin typeface="Calibri Light" pitchFamily="34" charset="0"/>
                <a:cs typeface="Calibri Light" pitchFamily="34" charset="0"/>
              </a:rPr>
              <a:t>A sous son aile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latin typeface="Calibri Light" pitchFamily="34" charset="0"/>
                <a:cs typeface="Calibri Light" pitchFamily="34" charset="0"/>
              </a:rPr>
              <a:t>La chose qu'ils font le plus = organiser des voyages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latin typeface="Calibri Light" pitchFamily="34" charset="0"/>
                <a:cs typeface="Calibri Light" pitchFamily="34" charset="0"/>
              </a:rPr>
              <a:t>Grand voyage à vélo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latin typeface="Calibri Light" pitchFamily="34" charset="0"/>
                <a:cs typeface="Calibri Light" pitchFamily="34" charset="0"/>
              </a:rPr>
              <a:t>En Ouganda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200" dirty="0">
                <a:latin typeface="Calibri Light" pitchFamily="34" charset="0"/>
                <a:cs typeface="Calibri Light" pitchFamily="34" charset="0"/>
              </a:rPr>
              <a:t>Départ 15 février - 27 février 2022</a:t>
            </a:r>
          </a:p>
        </p:txBody>
      </p:sp>
      <p:sp>
        <p:nvSpPr>
          <p:cNvPr id="542" name="Google Shape;542;p43"/>
          <p:cNvSpPr/>
          <p:nvPr/>
        </p:nvSpPr>
        <p:spPr>
          <a:xfrm>
            <a:off x="4635600" y="1123950"/>
            <a:ext cx="3053100" cy="1537125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1371600" tIns="91425" rIns="91425" bIns="91425" anchor="t" anchorCtr="0">
            <a:noAutofit/>
          </a:bodyPr>
          <a:lstStyle/>
          <a:p>
            <a:pPr lvl="0" algn="r">
              <a:buClr>
                <a:schemeClr val="dk1"/>
              </a:buClr>
              <a:buSzPts val="1100"/>
            </a:pPr>
            <a:endParaRPr lang="fr-FR" sz="800" dirty="0"/>
          </a:p>
          <a:p>
            <a:pPr lvl="0" algn="r">
              <a:buClr>
                <a:schemeClr val="dk1"/>
              </a:buClr>
              <a:buSzPts val="1100"/>
              <a:buFont typeface="Arial" pitchFamily="34" charset="0"/>
              <a:buChar char="•"/>
            </a:pPr>
            <a:endParaRPr lang="fr-FR" sz="800" dirty="0"/>
          </a:p>
          <a:p>
            <a:pPr lvl="0" algn="r">
              <a:buClr>
                <a:schemeClr val="dk1"/>
              </a:buClr>
              <a:buSzPts val="1100"/>
              <a:buFont typeface="Arial" pitchFamily="34" charset="0"/>
              <a:buChar char="•"/>
            </a:pPr>
            <a:r>
              <a:rPr lang="fr-FR" sz="1200" dirty="0"/>
              <a:t> </a:t>
            </a:r>
            <a:r>
              <a:rPr lang="fr-FR" sz="1200" dirty="0">
                <a:latin typeface="Calibri Light" pitchFamily="34" charset="0"/>
                <a:cs typeface="Calibri Light" pitchFamily="34" charset="0"/>
              </a:rPr>
              <a:t>Les frais de participation</a:t>
            </a:r>
          </a:p>
          <a:p>
            <a:pPr lvl="0" algn="r">
              <a:buClr>
                <a:schemeClr val="dk1"/>
              </a:buClr>
              <a:buSzPts val="1100"/>
            </a:pPr>
            <a:r>
              <a:rPr lang="fr-FR" sz="1200" dirty="0">
                <a:latin typeface="Calibri Light" pitchFamily="34" charset="0"/>
                <a:cs typeface="Calibri Light" pitchFamily="34" charset="0"/>
              </a:rPr>
              <a:t> =2500 euros</a:t>
            </a:r>
          </a:p>
          <a:p>
            <a:pPr lvl="0" algn="r">
              <a:buClr>
                <a:schemeClr val="dk1"/>
              </a:buClr>
              <a:buSzPts val="1100"/>
              <a:buFont typeface="Arial" pitchFamily="34" charset="0"/>
              <a:buChar char="•"/>
            </a:pPr>
            <a:r>
              <a:rPr lang="fr-FR" sz="1200" dirty="0">
                <a:latin typeface="Calibri Light" pitchFamily="34" charset="0"/>
                <a:cs typeface="Calibri Light" pitchFamily="34" charset="0"/>
              </a:rPr>
              <a:t> Apporter au moins 1000 euros</a:t>
            </a:r>
          </a:p>
          <a:p>
            <a:pPr lvl="0" algn="r">
              <a:buClr>
                <a:schemeClr val="dk1"/>
              </a:buClr>
              <a:buSzPts val="1100"/>
            </a:pPr>
            <a:r>
              <a:rPr lang="fr-FR" sz="1200" dirty="0">
                <a:latin typeface="Calibri Light" pitchFamily="34" charset="0"/>
                <a:cs typeface="Calibri Light" pitchFamily="34" charset="0"/>
              </a:rPr>
              <a:t> (parrainage)</a:t>
            </a:r>
          </a:p>
          <a:p>
            <a:pPr lvl="0" algn="r">
              <a:buClr>
                <a:schemeClr val="dk1"/>
              </a:buClr>
              <a:buSzPts val="1100"/>
            </a:pPr>
            <a:r>
              <a:rPr lang="fr-FR" sz="800" dirty="0"/>
              <a:t> </a:t>
            </a:r>
            <a:endParaRPr dirty="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543" name="Google Shape;543;p43"/>
          <p:cNvSpPr/>
          <p:nvPr/>
        </p:nvSpPr>
        <p:spPr>
          <a:xfrm>
            <a:off x="1219200" y="2952750"/>
            <a:ext cx="3189219" cy="803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1371600" bIns="91425" anchor="b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  <a:buFont typeface="Arial" pitchFamily="34" charset="0"/>
              <a:buChar char="•"/>
            </a:pPr>
            <a:r>
              <a:rPr lang="fr-FR" sz="1100" dirty="0">
                <a:latin typeface="Calibri Light" pitchFamily="34" charset="0"/>
                <a:cs typeface="Calibri Light" pitchFamily="34" charset="0"/>
              </a:rPr>
              <a:t>  Activités amusantes à l'école</a:t>
            </a:r>
          </a:p>
          <a:p>
            <a:pPr lvl="0">
              <a:spcBef>
                <a:spcPts val="600"/>
              </a:spcBef>
              <a:buClr>
                <a:schemeClr val="dk1"/>
              </a:buClr>
              <a:buSzPts val="1100"/>
              <a:buFont typeface="Arial" pitchFamily="34" charset="0"/>
              <a:buChar char="•"/>
            </a:pPr>
            <a:r>
              <a:rPr lang="fr-FR" sz="1100" dirty="0">
                <a:latin typeface="Calibri Light" pitchFamily="34" charset="0"/>
                <a:cs typeface="Calibri Light" pitchFamily="34" charset="0"/>
              </a:rPr>
              <a:t>  Lavage de voiture</a:t>
            </a:r>
            <a:endParaRPr sz="1100" dirty="0">
              <a:solidFill>
                <a:schemeClr val="dk1"/>
              </a:solidFill>
              <a:latin typeface="Calibri Light" pitchFamily="34" charset="0"/>
              <a:ea typeface="Frank Ruhl Libre"/>
              <a:cs typeface="Calibri Light" pitchFamily="34" charset="0"/>
              <a:sym typeface="Frank Ruhl Libre"/>
            </a:endParaRPr>
          </a:p>
        </p:txBody>
      </p:sp>
      <p:sp>
        <p:nvSpPr>
          <p:cNvPr id="544" name="Google Shape;544;p43"/>
          <p:cNvSpPr/>
          <p:nvPr/>
        </p:nvSpPr>
        <p:spPr>
          <a:xfrm>
            <a:off x="4704300" y="3105150"/>
            <a:ext cx="3136800" cy="5334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371600" tIns="91425" rIns="91425" bIns="91425" anchor="b" anchorCtr="0">
            <a:noAutofit/>
          </a:bodyPr>
          <a:lstStyle/>
          <a:p>
            <a:pPr marL="171450" lvl="0" indent="-171450" algn="r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fr-FR" sz="1200" dirty="0">
                <a:latin typeface="Calibri Light" pitchFamily="34" charset="0"/>
                <a:cs typeface="Calibri Light" pitchFamily="34" charset="0"/>
              </a:rPr>
              <a:t>Un quiz</a:t>
            </a:r>
            <a:endParaRPr sz="1200" dirty="0">
              <a:solidFill>
                <a:schemeClr val="dk1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545" name="Google Shape;545;p43"/>
          <p:cNvSpPr/>
          <p:nvPr/>
        </p:nvSpPr>
        <p:spPr>
          <a:xfrm>
            <a:off x="3534600" y="1885951"/>
            <a:ext cx="1922400" cy="19224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6" name="Google Shape;546;p43"/>
          <p:cNvSpPr/>
          <p:nvPr/>
        </p:nvSpPr>
        <p:spPr>
          <a:xfrm rot="5400000">
            <a:off x="3674400" y="1861781"/>
            <a:ext cx="1922400" cy="19224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7" name="Google Shape;547;p43"/>
          <p:cNvSpPr/>
          <p:nvPr/>
        </p:nvSpPr>
        <p:spPr>
          <a:xfrm rot="10800000">
            <a:off x="3657600" y="1962150"/>
            <a:ext cx="1922400" cy="19224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8" name="Google Shape;548;p43"/>
          <p:cNvSpPr/>
          <p:nvPr/>
        </p:nvSpPr>
        <p:spPr>
          <a:xfrm rot="16200000">
            <a:off x="3515187" y="1991550"/>
            <a:ext cx="1922400" cy="19224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9" name="Google Shape;549;p43"/>
          <p:cNvSpPr/>
          <p:nvPr/>
        </p:nvSpPr>
        <p:spPr>
          <a:xfrm>
            <a:off x="3993164" y="2252380"/>
            <a:ext cx="350235" cy="39557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nl-BE" b="1" dirty="0">
                <a:solidFill>
                  <a:schemeClr val="lt1"/>
                </a:solidFill>
                <a:latin typeface="Frank Ruhl Libre"/>
              </a:rPr>
              <a:t>Q</a:t>
            </a:r>
            <a:endParaRPr b="1" i="0" dirty="0">
              <a:ln>
                <a:noFill/>
              </a:ln>
              <a:solidFill>
                <a:schemeClr val="lt1"/>
              </a:solidFill>
              <a:latin typeface="Frank Ruhl Libre"/>
            </a:endParaRPr>
          </a:p>
        </p:txBody>
      </p:sp>
      <p:sp>
        <p:nvSpPr>
          <p:cNvPr id="550" name="Google Shape;550;p43"/>
          <p:cNvSpPr/>
          <p:nvPr/>
        </p:nvSpPr>
        <p:spPr>
          <a:xfrm>
            <a:off x="4800887" y="2258519"/>
            <a:ext cx="380714" cy="32417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nl-BE" b="1" dirty="0">
                <a:solidFill>
                  <a:schemeClr val="lt1"/>
                </a:solidFill>
                <a:latin typeface="Frank Ruhl Libre"/>
              </a:rPr>
              <a:t>U</a:t>
            </a:r>
            <a:endParaRPr b="1" i="0" dirty="0">
              <a:ln>
                <a:noFill/>
              </a:ln>
              <a:solidFill>
                <a:schemeClr val="lt1"/>
              </a:solidFill>
              <a:latin typeface="Frank Ruhl Libre"/>
            </a:endParaRPr>
          </a:p>
        </p:txBody>
      </p:sp>
      <p:sp>
        <p:nvSpPr>
          <p:cNvPr id="551" name="Google Shape;551;p43"/>
          <p:cNvSpPr/>
          <p:nvPr/>
        </p:nvSpPr>
        <p:spPr>
          <a:xfrm>
            <a:off x="4992565" y="3193435"/>
            <a:ext cx="149141" cy="3538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nl-NL" b="1" dirty="0">
                <a:solidFill>
                  <a:schemeClr val="lt1"/>
                </a:solidFill>
                <a:latin typeface="Frank Ruhl Libre"/>
              </a:rPr>
              <a:t>I</a:t>
            </a:r>
            <a:endParaRPr b="1" i="0" dirty="0">
              <a:ln>
                <a:noFill/>
              </a:ln>
              <a:solidFill>
                <a:schemeClr val="lt1"/>
              </a:solidFill>
              <a:latin typeface="Frank Ruhl Libre"/>
            </a:endParaRPr>
          </a:p>
        </p:txBody>
      </p:sp>
      <p:sp>
        <p:nvSpPr>
          <p:cNvPr id="16" name="Google Shape;552;p43">
            <a:extLst>
              <a:ext uri="{FF2B5EF4-FFF2-40B4-BE49-F238E27FC236}">
                <a16:creationId xmlns:a16="http://schemas.microsoft.com/office/drawing/2014/main" id="{B2F642AB-E5B9-43D9-92AF-CEFF98CEB338}"/>
              </a:ext>
            </a:extLst>
          </p:cNvPr>
          <p:cNvSpPr/>
          <p:nvPr/>
        </p:nvSpPr>
        <p:spPr>
          <a:xfrm>
            <a:off x="3941920" y="3192212"/>
            <a:ext cx="286361" cy="3241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nl-BE" b="1" dirty="0">
                <a:solidFill>
                  <a:schemeClr val="lt1"/>
                </a:solidFill>
                <a:latin typeface="Frank Ruhl Libre"/>
              </a:rPr>
              <a:t>O</a:t>
            </a:r>
            <a:endParaRPr b="1" i="0" dirty="0">
              <a:ln>
                <a:noFill/>
              </a:ln>
              <a:solidFill>
                <a:schemeClr val="lt1"/>
              </a:solidFill>
              <a:latin typeface="Frank Ruhl Libr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"/>
          <p:cNvSpPr txBox="1">
            <a:spLocks noGrp="1"/>
          </p:cNvSpPr>
          <p:nvPr>
            <p:ph type="ctrTitle" idx="4294967295"/>
          </p:nvPr>
        </p:nvSpPr>
        <p:spPr>
          <a:xfrm>
            <a:off x="1295400" y="285750"/>
            <a:ext cx="43011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800" dirty="0">
                <a:latin typeface="Colonna MT" panose="04020805060202030203" pitchFamily="82" charset="0"/>
              </a:rPr>
              <a:t>INCLUS?</a:t>
            </a:r>
            <a:endParaRPr sz="2800" dirty="0">
              <a:latin typeface="Colonna MT" panose="04020805060202030203" pitchFamily="82" charset="0"/>
            </a:endParaRPr>
          </a:p>
        </p:txBody>
      </p:sp>
      <p:sp>
        <p:nvSpPr>
          <p:cNvPr id="220" name="Google Shape;220;p20"/>
          <p:cNvSpPr txBox="1">
            <a:spLocks noGrp="1"/>
          </p:cNvSpPr>
          <p:nvPr>
            <p:ph type="subTitle" idx="4294967295"/>
          </p:nvPr>
        </p:nvSpPr>
        <p:spPr>
          <a:xfrm>
            <a:off x="990600" y="1657350"/>
            <a:ext cx="7162800" cy="21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Font typeface="+mj-lt"/>
              <a:buAutoNum type="arabicPeriod"/>
            </a:pPr>
            <a:r>
              <a:rPr lang="fr-FR" sz="1100" i="1" dirty="0">
                <a:latin typeface="Calibri Light" pitchFamily="34" charset="0"/>
                <a:cs typeface="Calibri Light" pitchFamily="34" charset="0"/>
              </a:rPr>
              <a:t>Le repas et l'hébergement</a:t>
            </a:r>
          </a:p>
          <a:p>
            <a:pPr>
              <a:buFont typeface="+mj-lt"/>
              <a:buAutoNum type="arabicPeriod"/>
            </a:pPr>
            <a:r>
              <a:rPr lang="fr-FR" sz="1100" i="1" dirty="0">
                <a:latin typeface="Calibri Light" pitchFamily="34" charset="0"/>
                <a:cs typeface="Calibri Light" pitchFamily="34" charset="0"/>
              </a:rPr>
              <a:t>L’accès aux parcs nationaux</a:t>
            </a:r>
          </a:p>
          <a:p>
            <a:pPr>
              <a:buFont typeface="+mj-lt"/>
              <a:buAutoNum type="arabicPeriod"/>
            </a:pPr>
            <a:r>
              <a:rPr lang="fr-FR" sz="1100" i="1" dirty="0">
                <a:latin typeface="Calibri Light" pitchFamily="34" charset="0"/>
                <a:cs typeface="Calibri Light" pitchFamily="34" charset="0"/>
              </a:rPr>
              <a:t>Un vol aller-retour</a:t>
            </a:r>
          </a:p>
          <a:p>
            <a:pPr>
              <a:buFont typeface="+mj-lt"/>
              <a:buAutoNum type="arabicPeriod"/>
            </a:pPr>
            <a:r>
              <a:rPr lang="fr-FR" sz="1100" i="1" dirty="0">
                <a:latin typeface="Calibri Light" pitchFamily="34" charset="0"/>
                <a:cs typeface="Calibri Light" pitchFamily="34" charset="0"/>
              </a:rPr>
              <a:t>Transport des bagages + transferts sur place</a:t>
            </a:r>
          </a:p>
          <a:p>
            <a:pPr>
              <a:buFont typeface="+mj-lt"/>
              <a:buAutoNum type="arabicPeriod"/>
            </a:pPr>
            <a:r>
              <a:rPr lang="fr-FR" sz="1100" i="1" dirty="0">
                <a:latin typeface="Calibri Light" pitchFamily="34" charset="0"/>
                <a:cs typeface="Calibri Light" pitchFamily="34" charset="0"/>
              </a:rPr>
              <a:t>GPS Garmin  + support de guidon (chargeur et cartes d’ensemble)</a:t>
            </a:r>
          </a:p>
          <a:p>
            <a:pPr>
              <a:buFont typeface="+mj-lt"/>
              <a:buAutoNum type="arabicPeriod"/>
            </a:pPr>
            <a:r>
              <a:rPr lang="fr-FR" sz="1100" i="1" dirty="0">
                <a:latin typeface="Calibri Light" pitchFamily="34" charset="0"/>
                <a:cs typeface="Calibri Light" pitchFamily="34" charset="0"/>
              </a:rPr>
              <a:t>L’assistance technique (4x4 et guide cycliste accompagnateur)</a:t>
            </a:r>
          </a:p>
          <a:p>
            <a:pPr>
              <a:buFont typeface="+mj-lt"/>
              <a:buAutoNum type="arabicPeriod"/>
            </a:pPr>
            <a:r>
              <a:rPr lang="fr-FR" sz="1100" i="1" dirty="0">
                <a:latin typeface="Calibri Light" pitchFamily="34" charset="0"/>
                <a:cs typeface="Calibri Light" pitchFamily="34" charset="0"/>
              </a:rPr>
              <a:t>Certaines assurances (assurance voyage et assurance accidents physiques)</a:t>
            </a:r>
            <a:endParaRPr lang="nl-BE" sz="1100" i="1" dirty="0">
              <a:latin typeface="Calibri Light" pitchFamily="34" charset="0"/>
              <a:cs typeface="Calibri Light" pitchFamily="34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1" name="Google Shape;221;p20"/>
          <p:cNvSpPr/>
          <p:nvPr/>
        </p:nvSpPr>
        <p:spPr>
          <a:xfrm>
            <a:off x="6956614" y="3483468"/>
            <a:ext cx="305417" cy="291622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2ED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oogle Shape;222;p20"/>
          <p:cNvGrpSpPr/>
          <p:nvPr/>
        </p:nvGrpSpPr>
        <p:grpSpPr>
          <a:xfrm>
            <a:off x="7010400" y="2647950"/>
            <a:ext cx="1308384" cy="1308709"/>
            <a:chOff x="6654650" y="3665275"/>
            <a:chExt cx="409100" cy="409125"/>
          </a:xfrm>
        </p:grpSpPr>
        <p:sp>
          <p:nvSpPr>
            <p:cNvPr id="223" name="Google Shape;223;p20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224;p20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" name="Google Shape;225;p20"/>
          <p:cNvGrpSpPr/>
          <p:nvPr/>
        </p:nvGrpSpPr>
        <p:grpSpPr>
          <a:xfrm rot="1057037">
            <a:off x="6587553" y="1767895"/>
            <a:ext cx="864461" cy="864512"/>
            <a:chOff x="570875" y="4322250"/>
            <a:chExt cx="443300" cy="443325"/>
          </a:xfrm>
        </p:grpSpPr>
        <p:sp>
          <p:nvSpPr>
            <p:cNvPr id="226" name="Google Shape;226;p20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227;p20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228;p20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229;p20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0" name="Google Shape;230;p20"/>
          <p:cNvSpPr/>
          <p:nvPr/>
        </p:nvSpPr>
        <p:spPr>
          <a:xfrm rot="2466683">
            <a:off x="5567296" y="1289711"/>
            <a:ext cx="424361" cy="40519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2ED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1" name="Google Shape;231;p20"/>
          <p:cNvSpPr/>
          <p:nvPr/>
        </p:nvSpPr>
        <p:spPr>
          <a:xfrm rot="-1609345">
            <a:off x="6034156" y="2354495"/>
            <a:ext cx="305329" cy="29153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2ED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2" name="Google Shape;232;p20"/>
          <p:cNvSpPr/>
          <p:nvPr/>
        </p:nvSpPr>
        <p:spPr>
          <a:xfrm rot="2926328">
            <a:off x="7885638" y="2585470"/>
            <a:ext cx="228692" cy="218363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2ED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3" name="Google Shape;233;p20"/>
          <p:cNvSpPr/>
          <p:nvPr/>
        </p:nvSpPr>
        <p:spPr>
          <a:xfrm rot="-1609160">
            <a:off x="6934024" y="1122719"/>
            <a:ext cx="206008" cy="196703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2ED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4" name="Google Shape;234;p20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dirty="0"/>
          </a:p>
        </p:txBody>
      </p:sp>
      <p:grpSp>
        <p:nvGrpSpPr>
          <p:cNvPr id="18" name="Google Shape;901;p49"/>
          <p:cNvGrpSpPr/>
          <p:nvPr/>
        </p:nvGrpSpPr>
        <p:grpSpPr>
          <a:xfrm>
            <a:off x="2895600" y="1200150"/>
            <a:ext cx="293914" cy="197535"/>
            <a:chOff x="1241275" y="3718400"/>
            <a:chExt cx="450650" cy="302875"/>
          </a:xfrm>
        </p:grpSpPr>
        <p:sp>
          <p:nvSpPr>
            <p:cNvPr id="19" name="Google Shape;902;p49"/>
            <p:cNvSpPr/>
            <p:nvPr/>
          </p:nvSpPr>
          <p:spPr>
            <a:xfrm>
              <a:off x="1241275" y="3718400"/>
              <a:ext cx="450650" cy="302875"/>
            </a:xfrm>
            <a:custGeom>
              <a:avLst/>
              <a:gdLst/>
              <a:ahLst/>
              <a:cxnLst/>
              <a:rect l="l" t="t" r="r" b="b"/>
              <a:pathLst>
                <a:path w="18026" h="12115" extrusionOk="0">
                  <a:moveTo>
                    <a:pt x="17048" y="977"/>
                  </a:moveTo>
                  <a:lnTo>
                    <a:pt x="17048" y="3127"/>
                  </a:lnTo>
                  <a:lnTo>
                    <a:pt x="978" y="3127"/>
                  </a:lnTo>
                  <a:lnTo>
                    <a:pt x="978" y="977"/>
                  </a:lnTo>
                  <a:close/>
                  <a:moveTo>
                    <a:pt x="17048" y="5447"/>
                  </a:moveTo>
                  <a:lnTo>
                    <a:pt x="17048" y="11137"/>
                  </a:lnTo>
                  <a:lnTo>
                    <a:pt x="978" y="11137"/>
                  </a:lnTo>
                  <a:lnTo>
                    <a:pt x="978" y="5447"/>
                  </a:lnTo>
                  <a:close/>
                  <a:moveTo>
                    <a:pt x="978" y="1"/>
                  </a:moveTo>
                  <a:lnTo>
                    <a:pt x="782" y="25"/>
                  </a:lnTo>
                  <a:lnTo>
                    <a:pt x="587" y="74"/>
                  </a:lnTo>
                  <a:lnTo>
                    <a:pt x="416" y="172"/>
                  </a:lnTo>
                  <a:lnTo>
                    <a:pt x="294" y="294"/>
                  </a:lnTo>
                  <a:lnTo>
                    <a:pt x="172" y="440"/>
                  </a:lnTo>
                  <a:lnTo>
                    <a:pt x="74" y="611"/>
                  </a:lnTo>
                  <a:lnTo>
                    <a:pt x="25" y="782"/>
                  </a:lnTo>
                  <a:lnTo>
                    <a:pt x="1" y="977"/>
                  </a:lnTo>
                  <a:lnTo>
                    <a:pt x="1" y="11137"/>
                  </a:lnTo>
                  <a:lnTo>
                    <a:pt x="25" y="11333"/>
                  </a:lnTo>
                  <a:lnTo>
                    <a:pt x="74" y="11504"/>
                  </a:lnTo>
                  <a:lnTo>
                    <a:pt x="172" y="11675"/>
                  </a:lnTo>
                  <a:lnTo>
                    <a:pt x="294" y="11821"/>
                  </a:lnTo>
                  <a:lnTo>
                    <a:pt x="416" y="11943"/>
                  </a:lnTo>
                  <a:lnTo>
                    <a:pt x="587" y="12041"/>
                  </a:lnTo>
                  <a:lnTo>
                    <a:pt x="782" y="12090"/>
                  </a:lnTo>
                  <a:lnTo>
                    <a:pt x="978" y="12114"/>
                  </a:lnTo>
                  <a:lnTo>
                    <a:pt x="17048" y="12114"/>
                  </a:lnTo>
                  <a:lnTo>
                    <a:pt x="17243" y="12090"/>
                  </a:lnTo>
                  <a:lnTo>
                    <a:pt x="17439" y="12041"/>
                  </a:lnTo>
                  <a:lnTo>
                    <a:pt x="17610" y="11943"/>
                  </a:lnTo>
                  <a:lnTo>
                    <a:pt x="17732" y="11821"/>
                  </a:lnTo>
                  <a:lnTo>
                    <a:pt x="17854" y="11675"/>
                  </a:lnTo>
                  <a:lnTo>
                    <a:pt x="17952" y="11504"/>
                  </a:lnTo>
                  <a:lnTo>
                    <a:pt x="18001" y="11333"/>
                  </a:lnTo>
                  <a:lnTo>
                    <a:pt x="18025" y="11137"/>
                  </a:lnTo>
                  <a:lnTo>
                    <a:pt x="18025" y="977"/>
                  </a:lnTo>
                  <a:lnTo>
                    <a:pt x="18001" y="782"/>
                  </a:lnTo>
                  <a:lnTo>
                    <a:pt x="17952" y="611"/>
                  </a:lnTo>
                  <a:lnTo>
                    <a:pt x="17854" y="440"/>
                  </a:lnTo>
                  <a:lnTo>
                    <a:pt x="17732" y="294"/>
                  </a:lnTo>
                  <a:lnTo>
                    <a:pt x="17610" y="172"/>
                  </a:lnTo>
                  <a:lnTo>
                    <a:pt x="17439" y="74"/>
                  </a:lnTo>
                  <a:lnTo>
                    <a:pt x="17243" y="25"/>
                  </a:lnTo>
                  <a:lnTo>
                    <a:pt x="17048" y="1"/>
                  </a:lnTo>
                  <a:close/>
                </a:path>
              </a:pathLst>
            </a:custGeom>
            <a:solidFill>
              <a:srgbClr val="8A9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903;p49"/>
            <p:cNvSpPr/>
            <p:nvPr/>
          </p:nvSpPr>
          <p:spPr>
            <a:xfrm>
              <a:off x="1293175" y="3895475"/>
              <a:ext cx="174050" cy="12225"/>
            </a:xfrm>
            <a:custGeom>
              <a:avLst/>
              <a:gdLst/>
              <a:ahLst/>
              <a:cxnLst/>
              <a:rect l="l" t="t" r="r" b="b"/>
              <a:pathLst>
                <a:path w="6962" h="489" extrusionOk="0">
                  <a:moveTo>
                    <a:pt x="245" y="0"/>
                  </a:moveTo>
                  <a:lnTo>
                    <a:pt x="147" y="25"/>
                  </a:lnTo>
                  <a:lnTo>
                    <a:pt x="74" y="74"/>
                  </a:lnTo>
                  <a:lnTo>
                    <a:pt x="25" y="147"/>
                  </a:lnTo>
                  <a:lnTo>
                    <a:pt x="1" y="244"/>
                  </a:lnTo>
                  <a:lnTo>
                    <a:pt x="25" y="342"/>
                  </a:lnTo>
                  <a:lnTo>
                    <a:pt x="74" y="415"/>
                  </a:lnTo>
                  <a:lnTo>
                    <a:pt x="147" y="464"/>
                  </a:lnTo>
                  <a:lnTo>
                    <a:pt x="245" y="489"/>
                  </a:lnTo>
                  <a:lnTo>
                    <a:pt x="6717" y="489"/>
                  </a:lnTo>
                  <a:lnTo>
                    <a:pt x="6815" y="464"/>
                  </a:lnTo>
                  <a:lnTo>
                    <a:pt x="6888" y="415"/>
                  </a:lnTo>
                  <a:lnTo>
                    <a:pt x="6961" y="342"/>
                  </a:lnTo>
                  <a:lnTo>
                    <a:pt x="6961" y="244"/>
                  </a:lnTo>
                  <a:lnTo>
                    <a:pt x="6961" y="147"/>
                  </a:lnTo>
                  <a:lnTo>
                    <a:pt x="6888" y="74"/>
                  </a:lnTo>
                  <a:lnTo>
                    <a:pt x="6815" y="25"/>
                  </a:lnTo>
                  <a:lnTo>
                    <a:pt x="6717" y="0"/>
                  </a:lnTo>
                  <a:close/>
                </a:path>
              </a:pathLst>
            </a:custGeom>
            <a:solidFill>
              <a:srgbClr val="8A9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904;p49"/>
            <p:cNvSpPr/>
            <p:nvPr/>
          </p:nvSpPr>
          <p:spPr>
            <a:xfrm>
              <a:off x="1293175" y="3935775"/>
              <a:ext cx="122750" cy="12225"/>
            </a:xfrm>
            <a:custGeom>
              <a:avLst/>
              <a:gdLst/>
              <a:ahLst/>
              <a:cxnLst/>
              <a:rect l="l" t="t" r="r" b="b"/>
              <a:pathLst>
                <a:path w="4910" h="489" extrusionOk="0">
                  <a:moveTo>
                    <a:pt x="245" y="0"/>
                  </a:moveTo>
                  <a:lnTo>
                    <a:pt x="147" y="25"/>
                  </a:lnTo>
                  <a:lnTo>
                    <a:pt x="74" y="73"/>
                  </a:lnTo>
                  <a:lnTo>
                    <a:pt x="25" y="147"/>
                  </a:lnTo>
                  <a:lnTo>
                    <a:pt x="1" y="244"/>
                  </a:lnTo>
                  <a:lnTo>
                    <a:pt x="25" y="342"/>
                  </a:lnTo>
                  <a:lnTo>
                    <a:pt x="74" y="415"/>
                  </a:lnTo>
                  <a:lnTo>
                    <a:pt x="147" y="464"/>
                  </a:lnTo>
                  <a:lnTo>
                    <a:pt x="245" y="489"/>
                  </a:lnTo>
                  <a:lnTo>
                    <a:pt x="4666" y="489"/>
                  </a:lnTo>
                  <a:lnTo>
                    <a:pt x="4763" y="464"/>
                  </a:lnTo>
                  <a:lnTo>
                    <a:pt x="4837" y="415"/>
                  </a:lnTo>
                  <a:lnTo>
                    <a:pt x="4885" y="342"/>
                  </a:lnTo>
                  <a:lnTo>
                    <a:pt x="4910" y="244"/>
                  </a:lnTo>
                  <a:lnTo>
                    <a:pt x="4885" y="147"/>
                  </a:lnTo>
                  <a:lnTo>
                    <a:pt x="4837" y="73"/>
                  </a:lnTo>
                  <a:lnTo>
                    <a:pt x="4763" y="25"/>
                  </a:lnTo>
                  <a:lnTo>
                    <a:pt x="4666" y="0"/>
                  </a:lnTo>
                  <a:close/>
                </a:path>
              </a:pathLst>
            </a:custGeom>
            <a:solidFill>
              <a:srgbClr val="8A9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905;p49"/>
            <p:cNvSpPr/>
            <p:nvPr/>
          </p:nvSpPr>
          <p:spPr>
            <a:xfrm>
              <a:off x="1570375" y="3901575"/>
              <a:ext cx="62300" cy="40325"/>
            </a:xfrm>
            <a:custGeom>
              <a:avLst/>
              <a:gdLst/>
              <a:ahLst/>
              <a:cxnLst/>
              <a:rect l="l" t="t" r="r" b="b"/>
              <a:pathLst>
                <a:path w="2492" h="1613" extrusionOk="0">
                  <a:moveTo>
                    <a:pt x="392" y="0"/>
                  </a:moveTo>
                  <a:lnTo>
                    <a:pt x="294" y="25"/>
                  </a:lnTo>
                  <a:lnTo>
                    <a:pt x="221" y="74"/>
                  </a:lnTo>
                  <a:lnTo>
                    <a:pt x="147" y="147"/>
                  </a:lnTo>
                  <a:lnTo>
                    <a:pt x="99" y="220"/>
                  </a:lnTo>
                  <a:lnTo>
                    <a:pt x="50" y="294"/>
                  </a:lnTo>
                  <a:lnTo>
                    <a:pt x="25" y="391"/>
                  </a:lnTo>
                  <a:lnTo>
                    <a:pt x="1" y="489"/>
                  </a:lnTo>
                  <a:lnTo>
                    <a:pt x="1" y="1124"/>
                  </a:lnTo>
                  <a:lnTo>
                    <a:pt x="25" y="1222"/>
                  </a:lnTo>
                  <a:lnTo>
                    <a:pt x="50" y="1319"/>
                  </a:lnTo>
                  <a:lnTo>
                    <a:pt x="99" y="1393"/>
                  </a:lnTo>
                  <a:lnTo>
                    <a:pt x="147" y="1466"/>
                  </a:lnTo>
                  <a:lnTo>
                    <a:pt x="221" y="1515"/>
                  </a:lnTo>
                  <a:lnTo>
                    <a:pt x="294" y="1564"/>
                  </a:lnTo>
                  <a:lnTo>
                    <a:pt x="392" y="1588"/>
                  </a:lnTo>
                  <a:lnTo>
                    <a:pt x="489" y="1612"/>
                  </a:lnTo>
                  <a:lnTo>
                    <a:pt x="2004" y="1612"/>
                  </a:lnTo>
                  <a:lnTo>
                    <a:pt x="2101" y="1588"/>
                  </a:lnTo>
                  <a:lnTo>
                    <a:pt x="2199" y="1564"/>
                  </a:lnTo>
                  <a:lnTo>
                    <a:pt x="2272" y="1515"/>
                  </a:lnTo>
                  <a:lnTo>
                    <a:pt x="2345" y="1466"/>
                  </a:lnTo>
                  <a:lnTo>
                    <a:pt x="2394" y="1393"/>
                  </a:lnTo>
                  <a:lnTo>
                    <a:pt x="2443" y="1319"/>
                  </a:lnTo>
                  <a:lnTo>
                    <a:pt x="2492" y="1222"/>
                  </a:lnTo>
                  <a:lnTo>
                    <a:pt x="2492" y="1124"/>
                  </a:lnTo>
                  <a:lnTo>
                    <a:pt x="2492" y="489"/>
                  </a:lnTo>
                  <a:lnTo>
                    <a:pt x="2492" y="391"/>
                  </a:lnTo>
                  <a:lnTo>
                    <a:pt x="2443" y="294"/>
                  </a:lnTo>
                  <a:lnTo>
                    <a:pt x="2394" y="220"/>
                  </a:lnTo>
                  <a:lnTo>
                    <a:pt x="2345" y="147"/>
                  </a:lnTo>
                  <a:lnTo>
                    <a:pt x="2272" y="74"/>
                  </a:lnTo>
                  <a:lnTo>
                    <a:pt x="2199" y="25"/>
                  </a:lnTo>
                  <a:lnTo>
                    <a:pt x="2101" y="0"/>
                  </a:lnTo>
                  <a:close/>
                </a:path>
              </a:pathLst>
            </a:custGeom>
            <a:solidFill>
              <a:srgbClr val="8A9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" name="7-Point Star 22"/>
          <p:cNvSpPr/>
          <p:nvPr/>
        </p:nvSpPr>
        <p:spPr>
          <a:xfrm>
            <a:off x="5257800" y="1962150"/>
            <a:ext cx="533400" cy="533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0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olonna MT" panose="04020805060202030203" pitchFamily="82" charset="0"/>
              </a:rPr>
              <a:t>EXTRA?</a:t>
            </a:r>
            <a:endParaRPr sz="2800" dirty="0">
              <a:latin typeface="Colonna MT" panose="04020805060202030203" pitchFamily="82" charset="0"/>
            </a:endParaRPr>
          </a:p>
        </p:txBody>
      </p:sp>
      <p:sp>
        <p:nvSpPr>
          <p:cNvPr id="330" name="Google Shape;330;p30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dirty="0"/>
          </a:p>
        </p:txBody>
      </p:sp>
      <p:grpSp>
        <p:nvGrpSpPr>
          <p:cNvPr id="339" name="Google Shape;339;p30"/>
          <p:cNvGrpSpPr/>
          <p:nvPr/>
        </p:nvGrpSpPr>
        <p:grpSpPr>
          <a:xfrm>
            <a:off x="685800" y="1733550"/>
            <a:ext cx="7745826" cy="1148088"/>
            <a:chOff x="1053212" y="2981043"/>
            <a:chExt cx="6963866" cy="810474"/>
          </a:xfrm>
        </p:grpSpPr>
        <p:sp>
          <p:nvSpPr>
            <p:cNvPr id="340" name="Google Shape;340;p30"/>
            <p:cNvSpPr txBox="1"/>
            <p:nvPr/>
          </p:nvSpPr>
          <p:spPr>
            <a:xfrm>
              <a:off x="1053212" y="2981043"/>
              <a:ext cx="2329251" cy="8104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dirty="0">
                  <a:solidFill>
                    <a:srgbClr val="B0C6D3"/>
                  </a:solidFill>
                  <a:latin typeface="Colonna MT" panose="04020805060202030203" pitchFamily="82" charset="0"/>
                  <a:ea typeface="Frank Ruhl Libre"/>
                  <a:cs typeface="Frank Ruhl Libre"/>
                  <a:sym typeface="Frank Ruhl Libre"/>
                </a:rPr>
                <a:t>Safari Gorille</a:t>
              </a:r>
            </a:p>
            <a:p>
              <a:pPr marL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dirty="0">
                  <a:solidFill>
                    <a:srgbClr val="B0C6D3"/>
                  </a:solidFill>
                  <a:latin typeface="Colonna MT" panose="04020805060202030203" pitchFamily="82" charset="0"/>
                  <a:ea typeface="Frank Ruhl Libre"/>
                  <a:cs typeface="Frank Ruhl Libre"/>
                  <a:sym typeface="Frank Ruhl Libre"/>
                </a:rPr>
                <a:t>supplémentaire</a:t>
              </a:r>
              <a:endParaRPr sz="2800" dirty="0">
                <a:solidFill>
                  <a:srgbClr val="B0C6D3"/>
                </a:solidFill>
                <a:latin typeface="Colonna MT" panose="04020805060202030203" pitchFamily="82" charset="0"/>
                <a:ea typeface="Frank Ruhl Libre"/>
                <a:cs typeface="Frank Ruhl Libre"/>
                <a:sym typeface="Frank Ruhl Libre"/>
              </a:endParaRPr>
            </a:p>
          </p:txBody>
        </p:sp>
        <p:sp>
          <p:nvSpPr>
            <p:cNvPr id="341" name="Google Shape;341;p30"/>
            <p:cNvSpPr/>
            <p:nvPr/>
          </p:nvSpPr>
          <p:spPr>
            <a:xfrm>
              <a:off x="3519479" y="3034835"/>
              <a:ext cx="4497599" cy="731700"/>
            </a:xfrm>
            <a:prstGeom prst="rect">
              <a:avLst/>
            </a:pr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Frank Ruhl Libre"/>
                <a:ea typeface="Frank Ruhl Libre"/>
                <a:cs typeface="Frank Ruhl Libre"/>
                <a:sym typeface="Frank Ruhl Libre"/>
              </a:endParaRPr>
            </a:p>
          </p:txBody>
        </p:sp>
        <p:sp>
          <p:nvSpPr>
            <p:cNvPr id="342" name="Google Shape;342;p30"/>
            <p:cNvSpPr txBox="1"/>
            <p:nvPr/>
          </p:nvSpPr>
          <p:spPr>
            <a:xfrm>
              <a:off x="3930524" y="3250004"/>
              <a:ext cx="38499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fr-BE" sz="1200" dirty="0"/>
                <a:t> Très élevés</a:t>
              </a:r>
            </a:p>
            <a:p>
              <a:pPr>
                <a:buFont typeface="Arial" pitchFamily="34" charset="0"/>
                <a:buChar char="•"/>
              </a:pPr>
              <a:r>
                <a:rPr lang="fr-BE" sz="1200" dirty="0"/>
                <a:t> Un supplément de 1000 euros </a:t>
              </a:r>
              <a:endParaRPr lang="nl-BE" sz="1200" dirty="0"/>
            </a:p>
          </p:txBody>
        </p:sp>
      </p:grpSp>
      <p:pic>
        <p:nvPicPr>
          <p:cNvPr id="4098" name="Picture 2" descr="C:\Users\yara\AppData\Local\Microsoft\Windows\INetCache\IE\1ZNTU772\Susa_group,_mountain_gorilla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2571750"/>
            <a:ext cx="1143000" cy="1201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yara\AppData\Local\Microsoft\Windows\INetCache\IE\V1AMVVL5\silver-back-707327_960_720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9087" y="3559810"/>
            <a:ext cx="1914525" cy="1276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yara\AppData\Local\Microsoft\Windows\INetCache\IE\KIJU9HZB\mountain-gorilla-416772_960_720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6600" y="438150"/>
            <a:ext cx="1681385" cy="1124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5"/>
          <p:cNvSpPr/>
          <p:nvPr/>
        </p:nvSpPr>
        <p:spPr>
          <a:xfrm>
            <a:off x="0" y="0"/>
            <a:ext cx="9144000" cy="5151000"/>
          </a:xfrm>
          <a:prstGeom prst="rect">
            <a:avLst/>
          </a:prstGeom>
          <a:solidFill>
            <a:srgbClr val="040E11">
              <a:alpha val="2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2" name="Google Shape;412;p35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dirty="0"/>
          </a:p>
        </p:txBody>
      </p:sp>
      <p:sp>
        <p:nvSpPr>
          <p:cNvPr id="413" name="Google Shape;413;p35"/>
          <p:cNvSpPr txBox="1">
            <a:spLocks noGrp="1"/>
          </p:cNvSpPr>
          <p:nvPr>
            <p:ph type="body" idx="4294967295"/>
          </p:nvPr>
        </p:nvSpPr>
        <p:spPr>
          <a:xfrm>
            <a:off x="232682" y="1768950"/>
            <a:ext cx="2815318" cy="1605600"/>
          </a:xfrm>
          <a:prstGeom prst="rect">
            <a:avLst/>
          </a:prstGeom>
          <a:noFill/>
          <a:effectLst>
            <a:outerShdw blurRad="28575" dist="9525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BE" sz="2800" dirty="0">
                <a:solidFill>
                  <a:srgbClr val="FFFFFF"/>
                </a:solidFill>
                <a:latin typeface="Colonna MT" panose="04020805060202030203" pitchFamily="82" charset="0"/>
              </a:rPr>
              <a:t>ANNULATION</a:t>
            </a:r>
            <a:r>
              <a:rPr lang="nl-BE" sz="2800" dirty="0">
                <a:solidFill>
                  <a:srgbClr val="FFFFFF"/>
                </a:solidFill>
                <a:latin typeface="Colonna MT" panose="04020805060202030203" pitchFamily="82" charset="0"/>
                <a:sym typeface="Frank Ruhl Libre"/>
              </a:rPr>
              <a:t>?</a:t>
            </a:r>
            <a:endParaRPr sz="2800" dirty="0">
              <a:solidFill>
                <a:srgbClr val="FFFFFF"/>
              </a:solidFill>
              <a:latin typeface="Colonna MT" panose="04020805060202030203" pitchFamily="82" charset="0"/>
              <a:sym typeface="Frank Ruhl Libre"/>
            </a:endParaRPr>
          </a:p>
        </p:txBody>
      </p:sp>
      <p:sp>
        <p:nvSpPr>
          <p:cNvPr id="414" name="Google Shape;414;p35"/>
          <p:cNvSpPr txBox="1">
            <a:spLocks noGrp="1"/>
          </p:cNvSpPr>
          <p:nvPr>
            <p:ph type="body" idx="4294967295"/>
          </p:nvPr>
        </p:nvSpPr>
        <p:spPr>
          <a:xfrm>
            <a:off x="3352800" y="1504950"/>
            <a:ext cx="3429000" cy="2133600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28575" dist="9525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fr-BE" sz="1600" dirty="0">
                <a:solidFill>
                  <a:schemeClr val="bg1"/>
                </a:solidFill>
              </a:rPr>
              <a:t>4 mois</a:t>
            </a:r>
          </a:p>
          <a:p>
            <a:pPr marL="76200" indent="0">
              <a:buNone/>
            </a:pPr>
            <a:r>
              <a:rPr lang="fr-BE" sz="1600" dirty="0">
                <a:solidFill>
                  <a:schemeClr val="bg1"/>
                </a:solidFill>
              </a:rPr>
              <a:t>	Frais de participation </a:t>
            </a:r>
          </a:p>
          <a:p>
            <a:pPr marL="76200" indent="0">
              <a:buNone/>
            </a:pPr>
            <a:r>
              <a:rPr lang="fr-BE" sz="1600" dirty="0">
                <a:solidFill>
                  <a:schemeClr val="bg1"/>
                </a:solidFill>
              </a:rPr>
              <a:t>        	= remboursée</a:t>
            </a:r>
          </a:p>
          <a:p>
            <a:r>
              <a:rPr lang="fr-BE" sz="1600" dirty="0">
                <a:solidFill>
                  <a:schemeClr val="bg1"/>
                </a:solidFill>
              </a:rPr>
              <a:t>4 et 1 mois avant </a:t>
            </a:r>
          </a:p>
          <a:p>
            <a:pPr marL="76200" indent="0">
              <a:buNone/>
            </a:pPr>
            <a:r>
              <a:rPr lang="fr-BE" sz="1600" dirty="0">
                <a:solidFill>
                  <a:schemeClr val="bg1"/>
                </a:solidFill>
              </a:rPr>
              <a:t>	La moitié  = remboursée</a:t>
            </a:r>
            <a:endParaRPr lang="nl-BE" sz="1600" dirty="0">
              <a:solidFill>
                <a:schemeClr val="bg1"/>
              </a:solidFill>
            </a:endParaRPr>
          </a:p>
        </p:txBody>
      </p:sp>
      <p:grpSp>
        <p:nvGrpSpPr>
          <p:cNvPr id="415" name="Google Shape;415;p35"/>
          <p:cNvGrpSpPr/>
          <p:nvPr/>
        </p:nvGrpSpPr>
        <p:grpSpPr>
          <a:xfrm>
            <a:off x="2895600" y="1352550"/>
            <a:ext cx="4343400" cy="2514600"/>
            <a:chOff x="1177450" y="241631"/>
            <a:chExt cx="6173152" cy="3616776"/>
          </a:xfrm>
        </p:grpSpPr>
        <p:sp>
          <p:nvSpPr>
            <p:cNvPr id="416" name="Google Shape;416;p35"/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B0C6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35"/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B0C6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35"/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B0C6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35"/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1"/>
          <p:cNvSpPr txBox="1">
            <a:spLocks noGrp="1"/>
          </p:cNvSpPr>
          <p:nvPr>
            <p:ph type="title"/>
          </p:nvPr>
        </p:nvSpPr>
        <p:spPr>
          <a:xfrm>
            <a:off x="-690432" y="1020998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fr-FR" sz="2800" dirty="0">
                <a:latin typeface="Colonna MT" panose="04020805060202030203" pitchFamily="82" charset="0"/>
              </a:rPr>
              <a:t>ROUTE? </a:t>
            </a:r>
            <a:br>
              <a:rPr lang="nl-BE" b="1" i="1" dirty="0"/>
            </a:br>
            <a:endParaRPr dirty="0"/>
          </a:p>
        </p:txBody>
      </p:sp>
      <p:sp>
        <p:nvSpPr>
          <p:cNvPr id="501" name="Google Shape;501;p41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dirty="0"/>
          </a:p>
        </p:txBody>
      </p:sp>
      <p:sp>
        <p:nvSpPr>
          <p:cNvPr id="502" name="Google Shape;502;p41"/>
          <p:cNvSpPr/>
          <p:nvPr/>
        </p:nvSpPr>
        <p:spPr>
          <a:xfrm>
            <a:off x="0" y="2952750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22860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41"/>
          <p:cNvSpPr/>
          <p:nvPr/>
        </p:nvSpPr>
        <p:spPr>
          <a:xfrm>
            <a:off x="0" y="2876550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41"/>
          <p:cNvSpPr/>
          <p:nvPr/>
        </p:nvSpPr>
        <p:spPr>
          <a:xfrm>
            <a:off x="3984064" y="1866499"/>
            <a:ext cx="134100" cy="134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solidFill>
                <a:schemeClr val="dk2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512" name="Google Shape;512;p41"/>
          <p:cNvSpPr/>
          <p:nvPr/>
        </p:nvSpPr>
        <p:spPr>
          <a:xfrm>
            <a:off x="6012139" y="1866499"/>
            <a:ext cx="134100" cy="134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solidFill>
                <a:schemeClr val="dk2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522" name="Google Shape;522;p41"/>
          <p:cNvSpPr txBox="1"/>
          <p:nvPr/>
        </p:nvSpPr>
        <p:spPr>
          <a:xfrm>
            <a:off x="1317400" y="2007703"/>
            <a:ext cx="2201550" cy="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1200" dirty="0"/>
              <a:t>10 jours en VTT</a:t>
            </a:r>
          </a:p>
          <a:p>
            <a:pPr>
              <a:buFont typeface="Wingdings" pitchFamily="2" charset="2"/>
              <a:buChar char="Ø"/>
            </a:pPr>
            <a:r>
              <a:rPr lang="fr-FR" sz="1200" dirty="0"/>
              <a:t>travers des paysages magnifiques</a:t>
            </a:r>
          </a:p>
          <a:p>
            <a:pPr>
              <a:buFont typeface="Wingdings" pitchFamily="2" charset="2"/>
              <a:buChar char="Ø"/>
            </a:pPr>
            <a:r>
              <a:rPr lang="fr-FR" sz="1200" dirty="0"/>
              <a:t>villages accueillants </a:t>
            </a:r>
            <a:endParaRPr lang="nl-BE" sz="1200" dirty="0"/>
          </a:p>
        </p:txBody>
      </p:sp>
      <p:sp>
        <p:nvSpPr>
          <p:cNvPr id="523" name="Google Shape;523;p41"/>
          <p:cNvSpPr txBox="1"/>
          <p:nvPr/>
        </p:nvSpPr>
        <p:spPr>
          <a:xfrm>
            <a:off x="3657600" y="1504950"/>
            <a:ext cx="2743200" cy="1268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1200" dirty="0"/>
              <a:t>Connaissance</a:t>
            </a:r>
          </a:p>
          <a:p>
            <a:pPr>
              <a:buFont typeface="Wingdings" pitchFamily="2" charset="2"/>
              <a:buChar char="Ø"/>
            </a:pPr>
            <a:r>
              <a:rPr lang="fr-FR" sz="1200" dirty="0"/>
              <a:t>organisations partenaires de l'Ouganda</a:t>
            </a:r>
          </a:p>
          <a:p>
            <a:pPr>
              <a:buFont typeface="Wingdings" pitchFamily="2" charset="2"/>
              <a:buChar char="Ø"/>
            </a:pPr>
            <a:endParaRPr lang="fr-FR" sz="1200" dirty="0"/>
          </a:p>
          <a:p>
            <a:pPr>
              <a:buFont typeface="Wingdings" pitchFamily="2" charset="2"/>
              <a:buChar char="Ø"/>
            </a:pPr>
            <a:r>
              <a:rPr lang="fr-FR" sz="1200" dirty="0"/>
              <a:t>à votre propre rythme</a:t>
            </a:r>
          </a:p>
          <a:p>
            <a:pPr>
              <a:buFont typeface="Wingdings" pitchFamily="2" charset="2"/>
              <a:buChar char="Ø"/>
            </a:pPr>
            <a:r>
              <a:rPr lang="fr-FR" sz="1200" dirty="0"/>
              <a:t>groupe-classe </a:t>
            </a:r>
          </a:p>
          <a:p>
            <a:pPr>
              <a:buFont typeface="Wingdings" pitchFamily="2" charset="2"/>
              <a:buChar char="Ø"/>
            </a:pPr>
            <a:r>
              <a:rPr lang="fr-FR" sz="1200" dirty="0"/>
              <a:t>tout le groupe </a:t>
            </a:r>
            <a:endParaRPr lang="nl-BE" sz="1200" dirty="0"/>
          </a:p>
        </p:txBody>
      </p:sp>
      <p:sp>
        <p:nvSpPr>
          <p:cNvPr id="525" name="Google Shape;525;p41"/>
          <p:cNvSpPr txBox="1"/>
          <p:nvPr/>
        </p:nvSpPr>
        <p:spPr>
          <a:xfrm>
            <a:off x="241817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2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526" name="Google Shape;526;p41"/>
          <p:cNvSpPr txBox="1"/>
          <p:nvPr/>
        </p:nvSpPr>
        <p:spPr>
          <a:xfrm>
            <a:off x="444625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2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527" name="Google Shape;527;p41"/>
          <p:cNvSpPr txBox="1"/>
          <p:nvPr/>
        </p:nvSpPr>
        <p:spPr>
          <a:xfrm>
            <a:off x="647433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2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30" name="Google Shape;962;p49"/>
          <p:cNvSpPr/>
          <p:nvPr/>
        </p:nvSpPr>
        <p:spPr>
          <a:xfrm>
            <a:off x="1828800" y="2647950"/>
            <a:ext cx="363178" cy="214264"/>
          </a:xfrm>
          <a:custGeom>
            <a:avLst/>
            <a:gdLst/>
            <a:ahLst/>
            <a:cxnLst/>
            <a:rect l="l" t="t" r="r" b="b"/>
            <a:pathLst>
              <a:path w="22274" h="13141" extrusionOk="0">
                <a:moveTo>
                  <a:pt x="14532" y="3786"/>
                </a:moveTo>
                <a:lnTo>
                  <a:pt x="11747" y="7084"/>
                </a:lnTo>
                <a:lnTo>
                  <a:pt x="11577" y="7035"/>
                </a:lnTo>
                <a:lnTo>
                  <a:pt x="11406" y="6986"/>
                </a:lnTo>
                <a:lnTo>
                  <a:pt x="11235" y="6937"/>
                </a:lnTo>
                <a:lnTo>
                  <a:pt x="10893" y="6937"/>
                </a:lnTo>
                <a:lnTo>
                  <a:pt x="10746" y="6961"/>
                </a:lnTo>
                <a:lnTo>
                  <a:pt x="9207" y="3786"/>
                </a:lnTo>
                <a:close/>
                <a:moveTo>
                  <a:pt x="7034" y="6082"/>
                </a:moveTo>
                <a:lnTo>
                  <a:pt x="7229" y="6302"/>
                </a:lnTo>
                <a:lnTo>
                  <a:pt x="7400" y="6522"/>
                </a:lnTo>
                <a:lnTo>
                  <a:pt x="7571" y="6766"/>
                </a:lnTo>
                <a:lnTo>
                  <a:pt x="7718" y="7010"/>
                </a:lnTo>
                <a:lnTo>
                  <a:pt x="7840" y="7279"/>
                </a:lnTo>
                <a:lnTo>
                  <a:pt x="7937" y="7572"/>
                </a:lnTo>
                <a:lnTo>
                  <a:pt x="8011" y="7841"/>
                </a:lnTo>
                <a:lnTo>
                  <a:pt x="8060" y="8134"/>
                </a:lnTo>
                <a:lnTo>
                  <a:pt x="5422" y="8134"/>
                </a:lnTo>
                <a:lnTo>
                  <a:pt x="7034" y="6082"/>
                </a:lnTo>
                <a:close/>
                <a:moveTo>
                  <a:pt x="8475" y="4275"/>
                </a:moveTo>
                <a:lnTo>
                  <a:pt x="9965" y="7352"/>
                </a:lnTo>
                <a:lnTo>
                  <a:pt x="9769" y="7523"/>
                </a:lnTo>
                <a:lnTo>
                  <a:pt x="9623" y="7743"/>
                </a:lnTo>
                <a:lnTo>
                  <a:pt x="9525" y="7963"/>
                </a:lnTo>
                <a:lnTo>
                  <a:pt x="9427" y="8183"/>
                </a:lnTo>
                <a:lnTo>
                  <a:pt x="9061" y="8183"/>
                </a:lnTo>
                <a:lnTo>
                  <a:pt x="8988" y="7767"/>
                </a:lnTo>
                <a:lnTo>
                  <a:pt x="8890" y="7377"/>
                </a:lnTo>
                <a:lnTo>
                  <a:pt x="8768" y="6986"/>
                </a:lnTo>
                <a:lnTo>
                  <a:pt x="8597" y="6619"/>
                </a:lnTo>
                <a:lnTo>
                  <a:pt x="8402" y="6253"/>
                </a:lnTo>
                <a:lnTo>
                  <a:pt x="8182" y="5936"/>
                </a:lnTo>
                <a:lnTo>
                  <a:pt x="7937" y="5618"/>
                </a:lnTo>
                <a:lnTo>
                  <a:pt x="7644" y="5325"/>
                </a:lnTo>
                <a:lnTo>
                  <a:pt x="8475" y="4275"/>
                </a:lnTo>
                <a:close/>
                <a:moveTo>
                  <a:pt x="11161" y="8012"/>
                </a:moveTo>
                <a:lnTo>
                  <a:pt x="11259" y="8060"/>
                </a:lnTo>
                <a:lnTo>
                  <a:pt x="11381" y="8109"/>
                </a:lnTo>
                <a:lnTo>
                  <a:pt x="11454" y="8183"/>
                </a:lnTo>
                <a:lnTo>
                  <a:pt x="11528" y="8280"/>
                </a:lnTo>
                <a:lnTo>
                  <a:pt x="11577" y="8378"/>
                </a:lnTo>
                <a:lnTo>
                  <a:pt x="11625" y="8476"/>
                </a:lnTo>
                <a:lnTo>
                  <a:pt x="11625" y="8598"/>
                </a:lnTo>
                <a:lnTo>
                  <a:pt x="11625" y="8695"/>
                </a:lnTo>
                <a:lnTo>
                  <a:pt x="11577" y="8818"/>
                </a:lnTo>
                <a:lnTo>
                  <a:pt x="11528" y="8915"/>
                </a:lnTo>
                <a:lnTo>
                  <a:pt x="11454" y="9013"/>
                </a:lnTo>
                <a:lnTo>
                  <a:pt x="11381" y="9062"/>
                </a:lnTo>
                <a:lnTo>
                  <a:pt x="11259" y="9135"/>
                </a:lnTo>
                <a:lnTo>
                  <a:pt x="11161" y="9159"/>
                </a:lnTo>
                <a:lnTo>
                  <a:pt x="11039" y="9184"/>
                </a:lnTo>
                <a:lnTo>
                  <a:pt x="10942" y="9159"/>
                </a:lnTo>
                <a:lnTo>
                  <a:pt x="10819" y="9135"/>
                </a:lnTo>
                <a:lnTo>
                  <a:pt x="10722" y="9062"/>
                </a:lnTo>
                <a:lnTo>
                  <a:pt x="10624" y="9013"/>
                </a:lnTo>
                <a:lnTo>
                  <a:pt x="10575" y="8915"/>
                </a:lnTo>
                <a:lnTo>
                  <a:pt x="10502" y="8818"/>
                </a:lnTo>
                <a:lnTo>
                  <a:pt x="10477" y="8695"/>
                </a:lnTo>
                <a:lnTo>
                  <a:pt x="10453" y="8598"/>
                </a:lnTo>
                <a:lnTo>
                  <a:pt x="10477" y="8476"/>
                </a:lnTo>
                <a:lnTo>
                  <a:pt x="10502" y="8378"/>
                </a:lnTo>
                <a:lnTo>
                  <a:pt x="10575" y="8280"/>
                </a:lnTo>
                <a:lnTo>
                  <a:pt x="10624" y="8183"/>
                </a:lnTo>
                <a:lnTo>
                  <a:pt x="10722" y="8109"/>
                </a:lnTo>
                <a:lnTo>
                  <a:pt x="10819" y="8060"/>
                </a:lnTo>
                <a:lnTo>
                  <a:pt x="10942" y="8012"/>
                </a:lnTo>
                <a:close/>
                <a:moveTo>
                  <a:pt x="4811" y="5081"/>
                </a:moveTo>
                <a:lnTo>
                  <a:pt x="5056" y="5105"/>
                </a:lnTo>
                <a:lnTo>
                  <a:pt x="5275" y="5154"/>
                </a:lnTo>
                <a:lnTo>
                  <a:pt x="5520" y="5203"/>
                </a:lnTo>
                <a:lnTo>
                  <a:pt x="5739" y="5276"/>
                </a:lnTo>
                <a:lnTo>
                  <a:pt x="5959" y="5374"/>
                </a:lnTo>
                <a:lnTo>
                  <a:pt x="6179" y="5472"/>
                </a:lnTo>
                <a:lnTo>
                  <a:pt x="6374" y="5569"/>
                </a:lnTo>
                <a:lnTo>
                  <a:pt x="4640" y="7816"/>
                </a:lnTo>
                <a:lnTo>
                  <a:pt x="4396" y="7816"/>
                </a:lnTo>
                <a:lnTo>
                  <a:pt x="4250" y="7865"/>
                </a:lnTo>
                <a:lnTo>
                  <a:pt x="4127" y="7938"/>
                </a:lnTo>
                <a:lnTo>
                  <a:pt x="4005" y="8036"/>
                </a:lnTo>
                <a:lnTo>
                  <a:pt x="3908" y="8158"/>
                </a:lnTo>
                <a:lnTo>
                  <a:pt x="3834" y="8280"/>
                </a:lnTo>
                <a:lnTo>
                  <a:pt x="3786" y="8427"/>
                </a:lnTo>
                <a:lnTo>
                  <a:pt x="3761" y="8598"/>
                </a:lnTo>
                <a:lnTo>
                  <a:pt x="3786" y="8744"/>
                </a:lnTo>
                <a:lnTo>
                  <a:pt x="3834" y="8891"/>
                </a:lnTo>
                <a:lnTo>
                  <a:pt x="3908" y="9037"/>
                </a:lnTo>
                <a:lnTo>
                  <a:pt x="4005" y="9135"/>
                </a:lnTo>
                <a:lnTo>
                  <a:pt x="4127" y="9233"/>
                </a:lnTo>
                <a:lnTo>
                  <a:pt x="4250" y="9306"/>
                </a:lnTo>
                <a:lnTo>
                  <a:pt x="4396" y="9355"/>
                </a:lnTo>
                <a:lnTo>
                  <a:pt x="4543" y="9379"/>
                </a:lnTo>
                <a:lnTo>
                  <a:pt x="4738" y="9355"/>
                </a:lnTo>
                <a:lnTo>
                  <a:pt x="4933" y="9282"/>
                </a:lnTo>
                <a:lnTo>
                  <a:pt x="5080" y="9159"/>
                </a:lnTo>
                <a:lnTo>
                  <a:pt x="5227" y="9013"/>
                </a:lnTo>
                <a:lnTo>
                  <a:pt x="8060" y="9013"/>
                </a:lnTo>
                <a:lnTo>
                  <a:pt x="8011" y="9330"/>
                </a:lnTo>
                <a:lnTo>
                  <a:pt x="7937" y="9648"/>
                </a:lnTo>
                <a:lnTo>
                  <a:pt x="7815" y="9965"/>
                </a:lnTo>
                <a:lnTo>
                  <a:pt x="7693" y="10259"/>
                </a:lnTo>
                <a:lnTo>
                  <a:pt x="7522" y="10527"/>
                </a:lnTo>
                <a:lnTo>
                  <a:pt x="7351" y="10771"/>
                </a:lnTo>
                <a:lnTo>
                  <a:pt x="7156" y="11016"/>
                </a:lnTo>
                <a:lnTo>
                  <a:pt x="6912" y="11235"/>
                </a:lnTo>
                <a:lnTo>
                  <a:pt x="6667" y="11431"/>
                </a:lnTo>
                <a:lnTo>
                  <a:pt x="6423" y="11626"/>
                </a:lnTo>
                <a:lnTo>
                  <a:pt x="6130" y="11773"/>
                </a:lnTo>
                <a:lnTo>
                  <a:pt x="5837" y="11895"/>
                </a:lnTo>
                <a:lnTo>
                  <a:pt x="5544" y="12017"/>
                </a:lnTo>
                <a:lnTo>
                  <a:pt x="5227" y="12090"/>
                </a:lnTo>
                <a:lnTo>
                  <a:pt x="4885" y="12139"/>
                </a:lnTo>
                <a:lnTo>
                  <a:pt x="4201" y="12139"/>
                </a:lnTo>
                <a:lnTo>
                  <a:pt x="3834" y="12066"/>
                </a:lnTo>
                <a:lnTo>
                  <a:pt x="3517" y="11993"/>
                </a:lnTo>
                <a:lnTo>
                  <a:pt x="3175" y="11870"/>
                </a:lnTo>
                <a:lnTo>
                  <a:pt x="2882" y="11724"/>
                </a:lnTo>
                <a:lnTo>
                  <a:pt x="2589" y="11553"/>
                </a:lnTo>
                <a:lnTo>
                  <a:pt x="2320" y="11333"/>
                </a:lnTo>
                <a:lnTo>
                  <a:pt x="2052" y="11113"/>
                </a:lnTo>
                <a:lnTo>
                  <a:pt x="1832" y="10869"/>
                </a:lnTo>
                <a:lnTo>
                  <a:pt x="1636" y="10576"/>
                </a:lnTo>
                <a:lnTo>
                  <a:pt x="1441" y="10283"/>
                </a:lnTo>
                <a:lnTo>
                  <a:pt x="1294" y="9990"/>
                </a:lnTo>
                <a:lnTo>
                  <a:pt x="1172" y="9672"/>
                </a:lnTo>
                <a:lnTo>
                  <a:pt x="1099" y="9330"/>
                </a:lnTo>
                <a:lnTo>
                  <a:pt x="1050" y="8964"/>
                </a:lnTo>
                <a:lnTo>
                  <a:pt x="1026" y="8598"/>
                </a:lnTo>
                <a:lnTo>
                  <a:pt x="1050" y="8256"/>
                </a:lnTo>
                <a:lnTo>
                  <a:pt x="1099" y="7889"/>
                </a:lnTo>
                <a:lnTo>
                  <a:pt x="1172" y="7548"/>
                </a:lnTo>
                <a:lnTo>
                  <a:pt x="1294" y="7230"/>
                </a:lnTo>
                <a:lnTo>
                  <a:pt x="1441" y="6913"/>
                </a:lnTo>
                <a:lnTo>
                  <a:pt x="1636" y="6644"/>
                </a:lnTo>
                <a:lnTo>
                  <a:pt x="1832" y="6351"/>
                </a:lnTo>
                <a:lnTo>
                  <a:pt x="2052" y="6107"/>
                </a:lnTo>
                <a:lnTo>
                  <a:pt x="2320" y="5887"/>
                </a:lnTo>
                <a:lnTo>
                  <a:pt x="2589" y="5667"/>
                </a:lnTo>
                <a:lnTo>
                  <a:pt x="2882" y="5496"/>
                </a:lnTo>
                <a:lnTo>
                  <a:pt x="3175" y="5349"/>
                </a:lnTo>
                <a:lnTo>
                  <a:pt x="3517" y="5227"/>
                </a:lnTo>
                <a:lnTo>
                  <a:pt x="3834" y="5154"/>
                </a:lnTo>
                <a:lnTo>
                  <a:pt x="4201" y="5081"/>
                </a:lnTo>
                <a:close/>
                <a:moveTo>
                  <a:pt x="18097" y="5081"/>
                </a:moveTo>
                <a:lnTo>
                  <a:pt x="18464" y="5154"/>
                </a:lnTo>
                <a:lnTo>
                  <a:pt x="18806" y="5227"/>
                </a:lnTo>
                <a:lnTo>
                  <a:pt x="19123" y="5349"/>
                </a:lnTo>
                <a:lnTo>
                  <a:pt x="19441" y="5496"/>
                </a:lnTo>
                <a:lnTo>
                  <a:pt x="19734" y="5667"/>
                </a:lnTo>
                <a:lnTo>
                  <a:pt x="20002" y="5887"/>
                </a:lnTo>
                <a:lnTo>
                  <a:pt x="20247" y="6107"/>
                </a:lnTo>
                <a:lnTo>
                  <a:pt x="20466" y="6351"/>
                </a:lnTo>
                <a:lnTo>
                  <a:pt x="20686" y="6644"/>
                </a:lnTo>
                <a:lnTo>
                  <a:pt x="20857" y="6913"/>
                </a:lnTo>
                <a:lnTo>
                  <a:pt x="21004" y="7230"/>
                </a:lnTo>
                <a:lnTo>
                  <a:pt x="21126" y="7548"/>
                </a:lnTo>
                <a:lnTo>
                  <a:pt x="21199" y="7889"/>
                </a:lnTo>
                <a:lnTo>
                  <a:pt x="21272" y="8256"/>
                </a:lnTo>
                <a:lnTo>
                  <a:pt x="21272" y="8598"/>
                </a:lnTo>
                <a:lnTo>
                  <a:pt x="21272" y="8964"/>
                </a:lnTo>
                <a:lnTo>
                  <a:pt x="21199" y="9330"/>
                </a:lnTo>
                <a:lnTo>
                  <a:pt x="21126" y="9672"/>
                </a:lnTo>
                <a:lnTo>
                  <a:pt x="21004" y="9990"/>
                </a:lnTo>
                <a:lnTo>
                  <a:pt x="20857" y="10283"/>
                </a:lnTo>
                <a:lnTo>
                  <a:pt x="20686" y="10576"/>
                </a:lnTo>
                <a:lnTo>
                  <a:pt x="20466" y="10869"/>
                </a:lnTo>
                <a:lnTo>
                  <a:pt x="20247" y="11113"/>
                </a:lnTo>
                <a:lnTo>
                  <a:pt x="20002" y="11333"/>
                </a:lnTo>
                <a:lnTo>
                  <a:pt x="19734" y="11553"/>
                </a:lnTo>
                <a:lnTo>
                  <a:pt x="19441" y="11724"/>
                </a:lnTo>
                <a:lnTo>
                  <a:pt x="19123" y="11870"/>
                </a:lnTo>
                <a:lnTo>
                  <a:pt x="18806" y="11993"/>
                </a:lnTo>
                <a:lnTo>
                  <a:pt x="18464" y="12066"/>
                </a:lnTo>
                <a:lnTo>
                  <a:pt x="18097" y="12139"/>
                </a:lnTo>
                <a:lnTo>
                  <a:pt x="17389" y="12139"/>
                </a:lnTo>
                <a:lnTo>
                  <a:pt x="17023" y="12066"/>
                </a:lnTo>
                <a:lnTo>
                  <a:pt x="16705" y="11993"/>
                </a:lnTo>
                <a:lnTo>
                  <a:pt x="16363" y="11870"/>
                </a:lnTo>
                <a:lnTo>
                  <a:pt x="16070" y="11724"/>
                </a:lnTo>
                <a:lnTo>
                  <a:pt x="15777" y="11553"/>
                </a:lnTo>
                <a:lnTo>
                  <a:pt x="15509" y="11333"/>
                </a:lnTo>
                <a:lnTo>
                  <a:pt x="15240" y="11113"/>
                </a:lnTo>
                <a:lnTo>
                  <a:pt x="15020" y="10869"/>
                </a:lnTo>
                <a:lnTo>
                  <a:pt x="14825" y="10576"/>
                </a:lnTo>
                <a:lnTo>
                  <a:pt x="14629" y="10283"/>
                </a:lnTo>
                <a:lnTo>
                  <a:pt x="14483" y="9990"/>
                </a:lnTo>
                <a:lnTo>
                  <a:pt x="14361" y="9672"/>
                </a:lnTo>
                <a:lnTo>
                  <a:pt x="14287" y="9330"/>
                </a:lnTo>
                <a:lnTo>
                  <a:pt x="14239" y="8964"/>
                </a:lnTo>
                <a:lnTo>
                  <a:pt x="14214" y="8598"/>
                </a:lnTo>
                <a:lnTo>
                  <a:pt x="14214" y="8354"/>
                </a:lnTo>
                <a:lnTo>
                  <a:pt x="14239" y="8109"/>
                </a:lnTo>
                <a:lnTo>
                  <a:pt x="14287" y="7889"/>
                </a:lnTo>
                <a:lnTo>
                  <a:pt x="14336" y="7645"/>
                </a:lnTo>
                <a:lnTo>
                  <a:pt x="14410" y="7425"/>
                </a:lnTo>
                <a:lnTo>
                  <a:pt x="14507" y="7206"/>
                </a:lnTo>
                <a:lnTo>
                  <a:pt x="14605" y="6986"/>
                </a:lnTo>
                <a:lnTo>
                  <a:pt x="14703" y="6790"/>
                </a:lnTo>
                <a:lnTo>
                  <a:pt x="14849" y="6595"/>
                </a:lnTo>
                <a:lnTo>
                  <a:pt x="14971" y="6424"/>
                </a:lnTo>
                <a:lnTo>
                  <a:pt x="15118" y="6229"/>
                </a:lnTo>
                <a:lnTo>
                  <a:pt x="15289" y="6082"/>
                </a:lnTo>
                <a:lnTo>
                  <a:pt x="15460" y="5911"/>
                </a:lnTo>
                <a:lnTo>
                  <a:pt x="15631" y="5765"/>
                </a:lnTo>
                <a:lnTo>
                  <a:pt x="15826" y="5643"/>
                </a:lnTo>
                <a:lnTo>
                  <a:pt x="16022" y="5520"/>
                </a:lnTo>
                <a:lnTo>
                  <a:pt x="17096" y="8134"/>
                </a:lnTo>
                <a:lnTo>
                  <a:pt x="17023" y="8231"/>
                </a:lnTo>
                <a:lnTo>
                  <a:pt x="16974" y="8354"/>
                </a:lnTo>
                <a:lnTo>
                  <a:pt x="16950" y="8476"/>
                </a:lnTo>
                <a:lnTo>
                  <a:pt x="16925" y="8598"/>
                </a:lnTo>
                <a:lnTo>
                  <a:pt x="16950" y="8744"/>
                </a:lnTo>
                <a:lnTo>
                  <a:pt x="16998" y="8891"/>
                </a:lnTo>
                <a:lnTo>
                  <a:pt x="17072" y="9037"/>
                </a:lnTo>
                <a:lnTo>
                  <a:pt x="17169" y="9135"/>
                </a:lnTo>
                <a:lnTo>
                  <a:pt x="17292" y="9233"/>
                </a:lnTo>
                <a:lnTo>
                  <a:pt x="17414" y="9306"/>
                </a:lnTo>
                <a:lnTo>
                  <a:pt x="17560" y="9355"/>
                </a:lnTo>
                <a:lnTo>
                  <a:pt x="17731" y="9379"/>
                </a:lnTo>
                <a:lnTo>
                  <a:pt x="17878" y="9355"/>
                </a:lnTo>
                <a:lnTo>
                  <a:pt x="18024" y="9306"/>
                </a:lnTo>
                <a:lnTo>
                  <a:pt x="18146" y="9233"/>
                </a:lnTo>
                <a:lnTo>
                  <a:pt x="18268" y="9135"/>
                </a:lnTo>
                <a:lnTo>
                  <a:pt x="18366" y="9037"/>
                </a:lnTo>
                <a:lnTo>
                  <a:pt x="18439" y="8891"/>
                </a:lnTo>
                <a:lnTo>
                  <a:pt x="18488" y="8744"/>
                </a:lnTo>
                <a:lnTo>
                  <a:pt x="18513" y="8598"/>
                </a:lnTo>
                <a:lnTo>
                  <a:pt x="18488" y="8451"/>
                </a:lnTo>
                <a:lnTo>
                  <a:pt x="18464" y="8329"/>
                </a:lnTo>
                <a:lnTo>
                  <a:pt x="18391" y="8207"/>
                </a:lnTo>
                <a:lnTo>
                  <a:pt x="18317" y="8085"/>
                </a:lnTo>
                <a:lnTo>
                  <a:pt x="18220" y="7987"/>
                </a:lnTo>
                <a:lnTo>
                  <a:pt x="18122" y="7914"/>
                </a:lnTo>
                <a:lnTo>
                  <a:pt x="18000" y="7865"/>
                </a:lnTo>
                <a:lnTo>
                  <a:pt x="17853" y="7816"/>
                </a:lnTo>
                <a:lnTo>
                  <a:pt x="16803" y="5203"/>
                </a:lnTo>
                <a:lnTo>
                  <a:pt x="17023" y="5154"/>
                </a:lnTo>
                <a:lnTo>
                  <a:pt x="17267" y="5105"/>
                </a:lnTo>
                <a:lnTo>
                  <a:pt x="17511" y="5081"/>
                </a:lnTo>
                <a:close/>
                <a:moveTo>
                  <a:pt x="6252" y="1"/>
                </a:moveTo>
                <a:lnTo>
                  <a:pt x="6179" y="25"/>
                </a:lnTo>
                <a:lnTo>
                  <a:pt x="6106" y="74"/>
                </a:lnTo>
                <a:lnTo>
                  <a:pt x="6057" y="123"/>
                </a:lnTo>
                <a:lnTo>
                  <a:pt x="6008" y="196"/>
                </a:lnTo>
                <a:lnTo>
                  <a:pt x="5959" y="245"/>
                </a:lnTo>
                <a:lnTo>
                  <a:pt x="5935" y="343"/>
                </a:lnTo>
                <a:lnTo>
                  <a:pt x="5935" y="416"/>
                </a:lnTo>
                <a:lnTo>
                  <a:pt x="5959" y="660"/>
                </a:lnTo>
                <a:lnTo>
                  <a:pt x="6057" y="978"/>
                </a:lnTo>
                <a:lnTo>
                  <a:pt x="6106" y="1124"/>
                </a:lnTo>
                <a:lnTo>
                  <a:pt x="6179" y="1222"/>
                </a:lnTo>
                <a:lnTo>
                  <a:pt x="6252" y="1320"/>
                </a:lnTo>
                <a:lnTo>
                  <a:pt x="6350" y="1344"/>
                </a:lnTo>
                <a:lnTo>
                  <a:pt x="7107" y="1344"/>
                </a:lnTo>
                <a:lnTo>
                  <a:pt x="8084" y="3396"/>
                </a:lnTo>
                <a:lnTo>
                  <a:pt x="6985" y="4788"/>
                </a:lnTo>
                <a:lnTo>
                  <a:pt x="6716" y="4617"/>
                </a:lnTo>
                <a:lnTo>
                  <a:pt x="6423" y="4470"/>
                </a:lnTo>
                <a:lnTo>
                  <a:pt x="6130" y="4348"/>
                </a:lnTo>
                <a:lnTo>
                  <a:pt x="5813" y="4250"/>
                </a:lnTo>
                <a:lnTo>
                  <a:pt x="5495" y="4177"/>
                </a:lnTo>
                <a:lnTo>
                  <a:pt x="5178" y="4104"/>
                </a:lnTo>
                <a:lnTo>
                  <a:pt x="4860" y="4079"/>
                </a:lnTo>
                <a:lnTo>
                  <a:pt x="4030" y="4079"/>
                </a:lnTo>
                <a:lnTo>
                  <a:pt x="3590" y="4153"/>
                </a:lnTo>
                <a:lnTo>
                  <a:pt x="3151" y="4275"/>
                </a:lnTo>
                <a:lnTo>
                  <a:pt x="2735" y="4421"/>
                </a:lnTo>
                <a:lnTo>
                  <a:pt x="2345" y="4617"/>
                </a:lnTo>
                <a:lnTo>
                  <a:pt x="1978" y="4837"/>
                </a:lnTo>
                <a:lnTo>
                  <a:pt x="1636" y="5105"/>
                </a:lnTo>
                <a:lnTo>
                  <a:pt x="1319" y="5398"/>
                </a:lnTo>
                <a:lnTo>
                  <a:pt x="1026" y="5716"/>
                </a:lnTo>
                <a:lnTo>
                  <a:pt x="782" y="6058"/>
                </a:lnTo>
                <a:lnTo>
                  <a:pt x="537" y="6449"/>
                </a:lnTo>
                <a:lnTo>
                  <a:pt x="366" y="6839"/>
                </a:lnTo>
                <a:lnTo>
                  <a:pt x="220" y="7254"/>
                </a:lnTo>
                <a:lnTo>
                  <a:pt x="98" y="7670"/>
                </a:lnTo>
                <a:lnTo>
                  <a:pt x="24" y="8134"/>
                </a:lnTo>
                <a:lnTo>
                  <a:pt x="0" y="8598"/>
                </a:lnTo>
                <a:lnTo>
                  <a:pt x="24" y="9062"/>
                </a:lnTo>
                <a:lnTo>
                  <a:pt x="98" y="9501"/>
                </a:lnTo>
                <a:lnTo>
                  <a:pt x="220" y="9941"/>
                </a:lnTo>
                <a:lnTo>
                  <a:pt x="366" y="10356"/>
                </a:lnTo>
                <a:lnTo>
                  <a:pt x="562" y="10747"/>
                </a:lnTo>
                <a:lnTo>
                  <a:pt x="782" y="11138"/>
                </a:lnTo>
                <a:lnTo>
                  <a:pt x="1050" y="11480"/>
                </a:lnTo>
                <a:lnTo>
                  <a:pt x="1343" y="11797"/>
                </a:lnTo>
                <a:lnTo>
                  <a:pt x="1661" y="12090"/>
                </a:lnTo>
                <a:lnTo>
                  <a:pt x="2003" y="12359"/>
                </a:lnTo>
                <a:lnTo>
                  <a:pt x="2369" y="12579"/>
                </a:lnTo>
                <a:lnTo>
                  <a:pt x="2760" y="12774"/>
                </a:lnTo>
                <a:lnTo>
                  <a:pt x="3175" y="12945"/>
                </a:lnTo>
                <a:lnTo>
                  <a:pt x="3615" y="13043"/>
                </a:lnTo>
                <a:lnTo>
                  <a:pt x="4079" y="13116"/>
                </a:lnTo>
                <a:lnTo>
                  <a:pt x="4518" y="13140"/>
                </a:lnTo>
                <a:lnTo>
                  <a:pt x="4982" y="13116"/>
                </a:lnTo>
                <a:lnTo>
                  <a:pt x="5397" y="13043"/>
                </a:lnTo>
                <a:lnTo>
                  <a:pt x="5813" y="12945"/>
                </a:lnTo>
                <a:lnTo>
                  <a:pt x="6228" y="12823"/>
                </a:lnTo>
                <a:lnTo>
                  <a:pt x="6594" y="12628"/>
                </a:lnTo>
                <a:lnTo>
                  <a:pt x="6961" y="12432"/>
                </a:lnTo>
                <a:lnTo>
                  <a:pt x="7302" y="12188"/>
                </a:lnTo>
                <a:lnTo>
                  <a:pt x="7620" y="11919"/>
                </a:lnTo>
                <a:lnTo>
                  <a:pt x="7913" y="11626"/>
                </a:lnTo>
                <a:lnTo>
                  <a:pt x="8182" y="11309"/>
                </a:lnTo>
                <a:lnTo>
                  <a:pt x="8402" y="10967"/>
                </a:lnTo>
                <a:lnTo>
                  <a:pt x="8597" y="10625"/>
                </a:lnTo>
                <a:lnTo>
                  <a:pt x="8768" y="10234"/>
                </a:lnTo>
                <a:lnTo>
                  <a:pt x="8890" y="9843"/>
                </a:lnTo>
                <a:lnTo>
                  <a:pt x="8988" y="9428"/>
                </a:lnTo>
                <a:lnTo>
                  <a:pt x="9061" y="9013"/>
                </a:lnTo>
                <a:lnTo>
                  <a:pt x="9427" y="9013"/>
                </a:lnTo>
                <a:lnTo>
                  <a:pt x="9525" y="9282"/>
                </a:lnTo>
                <a:lnTo>
                  <a:pt x="9647" y="9501"/>
                </a:lnTo>
                <a:lnTo>
                  <a:pt x="9818" y="9721"/>
                </a:lnTo>
                <a:lnTo>
                  <a:pt x="10013" y="9892"/>
                </a:lnTo>
                <a:lnTo>
                  <a:pt x="10233" y="10039"/>
                </a:lnTo>
                <a:lnTo>
                  <a:pt x="10477" y="10161"/>
                </a:lnTo>
                <a:lnTo>
                  <a:pt x="10746" y="10234"/>
                </a:lnTo>
                <a:lnTo>
                  <a:pt x="11186" y="10234"/>
                </a:lnTo>
                <a:lnTo>
                  <a:pt x="11357" y="10210"/>
                </a:lnTo>
                <a:lnTo>
                  <a:pt x="11503" y="10161"/>
                </a:lnTo>
                <a:lnTo>
                  <a:pt x="11674" y="10112"/>
                </a:lnTo>
                <a:lnTo>
                  <a:pt x="11821" y="10039"/>
                </a:lnTo>
                <a:lnTo>
                  <a:pt x="11943" y="9965"/>
                </a:lnTo>
                <a:lnTo>
                  <a:pt x="12065" y="9868"/>
                </a:lnTo>
                <a:lnTo>
                  <a:pt x="12187" y="9770"/>
                </a:lnTo>
                <a:lnTo>
                  <a:pt x="12309" y="9648"/>
                </a:lnTo>
                <a:lnTo>
                  <a:pt x="12382" y="9526"/>
                </a:lnTo>
                <a:lnTo>
                  <a:pt x="12480" y="9379"/>
                </a:lnTo>
                <a:lnTo>
                  <a:pt x="12553" y="9233"/>
                </a:lnTo>
                <a:lnTo>
                  <a:pt x="12602" y="9086"/>
                </a:lnTo>
                <a:lnTo>
                  <a:pt x="12651" y="8915"/>
                </a:lnTo>
                <a:lnTo>
                  <a:pt x="12676" y="8769"/>
                </a:lnTo>
                <a:lnTo>
                  <a:pt x="12676" y="8598"/>
                </a:lnTo>
                <a:lnTo>
                  <a:pt x="12651" y="8329"/>
                </a:lnTo>
                <a:lnTo>
                  <a:pt x="12602" y="8085"/>
                </a:lnTo>
                <a:lnTo>
                  <a:pt x="12505" y="7865"/>
                </a:lnTo>
                <a:lnTo>
                  <a:pt x="12358" y="7645"/>
                </a:lnTo>
                <a:lnTo>
                  <a:pt x="15411" y="4055"/>
                </a:lnTo>
                <a:lnTo>
                  <a:pt x="15631" y="4592"/>
                </a:lnTo>
                <a:lnTo>
                  <a:pt x="15362" y="4739"/>
                </a:lnTo>
                <a:lnTo>
                  <a:pt x="15093" y="4910"/>
                </a:lnTo>
                <a:lnTo>
                  <a:pt x="14849" y="5105"/>
                </a:lnTo>
                <a:lnTo>
                  <a:pt x="14605" y="5301"/>
                </a:lnTo>
                <a:lnTo>
                  <a:pt x="14385" y="5520"/>
                </a:lnTo>
                <a:lnTo>
                  <a:pt x="14190" y="5765"/>
                </a:lnTo>
                <a:lnTo>
                  <a:pt x="14019" y="6009"/>
                </a:lnTo>
                <a:lnTo>
                  <a:pt x="13848" y="6253"/>
                </a:lnTo>
                <a:lnTo>
                  <a:pt x="13701" y="6522"/>
                </a:lnTo>
                <a:lnTo>
                  <a:pt x="13579" y="6790"/>
                </a:lnTo>
                <a:lnTo>
                  <a:pt x="13457" y="7084"/>
                </a:lnTo>
                <a:lnTo>
                  <a:pt x="13359" y="7377"/>
                </a:lnTo>
                <a:lnTo>
                  <a:pt x="13286" y="7670"/>
                </a:lnTo>
                <a:lnTo>
                  <a:pt x="13237" y="7963"/>
                </a:lnTo>
                <a:lnTo>
                  <a:pt x="13213" y="8280"/>
                </a:lnTo>
                <a:lnTo>
                  <a:pt x="13188" y="8598"/>
                </a:lnTo>
                <a:lnTo>
                  <a:pt x="13213" y="9062"/>
                </a:lnTo>
                <a:lnTo>
                  <a:pt x="13286" y="9501"/>
                </a:lnTo>
                <a:lnTo>
                  <a:pt x="13408" y="9941"/>
                </a:lnTo>
                <a:lnTo>
                  <a:pt x="13555" y="10356"/>
                </a:lnTo>
                <a:lnTo>
                  <a:pt x="13750" y="10747"/>
                </a:lnTo>
                <a:lnTo>
                  <a:pt x="13970" y="11138"/>
                </a:lnTo>
                <a:lnTo>
                  <a:pt x="14239" y="11480"/>
                </a:lnTo>
                <a:lnTo>
                  <a:pt x="14532" y="11797"/>
                </a:lnTo>
                <a:lnTo>
                  <a:pt x="14849" y="12090"/>
                </a:lnTo>
                <a:lnTo>
                  <a:pt x="15191" y="12359"/>
                </a:lnTo>
                <a:lnTo>
                  <a:pt x="15582" y="12579"/>
                </a:lnTo>
                <a:lnTo>
                  <a:pt x="15973" y="12774"/>
                </a:lnTo>
                <a:lnTo>
                  <a:pt x="16388" y="12945"/>
                </a:lnTo>
                <a:lnTo>
                  <a:pt x="16827" y="13043"/>
                </a:lnTo>
                <a:lnTo>
                  <a:pt x="17267" y="13116"/>
                </a:lnTo>
                <a:lnTo>
                  <a:pt x="17756" y="13140"/>
                </a:lnTo>
                <a:lnTo>
                  <a:pt x="18195" y="13116"/>
                </a:lnTo>
                <a:lnTo>
                  <a:pt x="18659" y="13043"/>
                </a:lnTo>
                <a:lnTo>
                  <a:pt x="19099" y="12945"/>
                </a:lnTo>
                <a:lnTo>
                  <a:pt x="19514" y="12774"/>
                </a:lnTo>
                <a:lnTo>
                  <a:pt x="19905" y="12579"/>
                </a:lnTo>
                <a:lnTo>
                  <a:pt x="20271" y="12359"/>
                </a:lnTo>
                <a:lnTo>
                  <a:pt x="20613" y="12090"/>
                </a:lnTo>
                <a:lnTo>
                  <a:pt x="20931" y="11797"/>
                </a:lnTo>
                <a:lnTo>
                  <a:pt x="21224" y="11480"/>
                </a:lnTo>
                <a:lnTo>
                  <a:pt x="21492" y="11138"/>
                </a:lnTo>
                <a:lnTo>
                  <a:pt x="21712" y="10747"/>
                </a:lnTo>
                <a:lnTo>
                  <a:pt x="21907" y="10356"/>
                </a:lnTo>
                <a:lnTo>
                  <a:pt x="22054" y="9941"/>
                </a:lnTo>
                <a:lnTo>
                  <a:pt x="22176" y="9501"/>
                </a:lnTo>
                <a:lnTo>
                  <a:pt x="22249" y="9062"/>
                </a:lnTo>
                <a:lnTo>
                  <a:pt x="22274" y="8598"/>
                </a:lnTo>
                <a:lnTo>
                  <a:pt x="22249" y="8134"/>
                </a:lnTo>
                <a:lnTo>
                  <a:pt x="22176" y="7670"/>
                </a:lnTo>
                <a:lnTo>
                  <a:pt x="22054" y="7230"/>
                </a:lnTo>
                <a:lnTo>
                  <a:pt x="21907" y="6815"/>
                </a:lnTo>
                <a:lnTo>
                  <a:pt x="21712" y="6424"/>
                </a:lnTo>
                <a:lnTo>
                  <a:pt x="21492" y="6058"/>
                </a:lnTo>
                <a:lnTo>
                  <a:pt x="21224" y="5691"/>
                </a:lnTo>
                <a:lnTo>
                  <a:pt x="20931" y="5374"/>
                </a:lnTo>
                <a:lnTo>
                  <a:pt x="20613" y="5081"/>
                </a:lnTo>
                <a:lnTo>
                  <a:pt x="20271" y="4812"/>
                </a:lnTo>
                <a:lnTo>
                  <a:pt x="19905" y="4592"/>
                </a:lnTo>
                <a:lnTo>
                  <a:pt x="19514" y="4397"/>
                </a:lnTo>
                <a:lnTo>
                  <a:pt x="19099" y="4250"/>
                </a:lnTo>
                <a:lnTo>
                  <a:pt x="18659" y="4128"/>
                </a:lnTo>
                <a:lnTo>
                  <a:pt x="18195" y="4079"/>
                </a:lnTo>
                <a:lnTo>
                  <a:pt x="17756" y="4055"/>
                </a:lnTo>
                <a:lnTo>
                  <a:pt x="17414" y="4055"/>
                </a:lnTo>
                <a:lnTo>
                  <a:pt x="17072" y="4104"/>
                </a:lnTo>
                <a:lnTo>
                  <a:pt x="16754" y="4153"/>
                </a:lnTo>
                <a:lnTo>
                  <a:pt x="16412" y="4250"/>
                </a:lnTo>
                <a:lnTo>
                  <a:pt x="15240" y="1344"/>
                </a:lnTo>
                <a:lnTo>
                  <a:pt x="16144" y="1344"/>
                </a:lnTo>
                <a:lnTo>
                  <a:pt x="15997" y="1515"/>
                </a:lnTo>
                <a:lnTo>
                  <a:pt x="15924" y="1564"/>
                </a:lnTo>
                <a:lnTo>
                  <a:pt x="15899" y="1637"/>
                </a:lnTo>
                <a:lnTo>
                  <a:pt x="15875" y="1735"/>
                </a:lnTo>
                <a:lnTo>
                  <a:pt x="15875" y="1808"/>
                </a:lnTo>
                <a:lnTo>
                  <a:pt x="15875" y="1881"/>
                </a:lnTo>
                <a:lnTo>
                  <a:pt x="15899" y="1955"/>
                </a:lnTo>
                <a:lnTo>
                  <a:pt x="15924" y="2028"/>
                </a:lnTo>
                <a:lnTo>
                  <a:pt x="15997" y="2101"/>
                </a:lnTo>
                <a:lnTo>
                  <a:pt x="16046" y="2150"/>
                </a:lnTo>
                <a:lnTo>
                  <a:pt x="16119" y="2199"/>
                </a:lnTo>
                <a:lnTo>
                  <a:pt x="16192" y="2223"/>
                </a:lnTo>
                <a:lnTo>
                  <a:pt x="16363" y="2223"/>
                </a:lnTo>
                <a:lnTo>
                  <a:pt x="16437" y="2199"/>
                </a:lnTo>
                <a:lnTo>
                  <a:pt x="16510" y="2150"/>
                </a:lnTo>
                <a:lnTo>
                  <a:pt x="16583" y="2101"/>
                </a:lnTo>
                <a:lnTo>
                  <a:pt x="16754" y="1930"/>
                </a:lnTo>
                <a:lnTo>
                  <a:pt x="16852" y="1808"/>
                </a:lnTo>
                <a:lnTo>
                  <a:pt x="16925" y="1662"/>
                </a:lnTo>
                <a:lnTo>
                  <a:pt x="16998" y="1491"/>
                </a:lnTo>
                <a:lnTo>
                  <a:pt x="17047" y="1320"/>
                </a:lnTo>
                <a:lnTo>
                  <a:pt x="17047" y="1124"/>
                </a:lnTo>
                <a:lnTo>
                  <a:pt x="16998" y="953"/>
                </a:lnTo>
                <a:lnTo>
                  <a:pt x="16901" y="807"/>
                </a:lnTo>
                <a:lnTo>
                  <a:pt x="16779" y="685"/>
                </a:lnTo>
                <a:lnTo>
                  <a:pt x="16657" y="587"/>
                </a:lnTo>
                <a:lnTo>
                  <a:pt x="16486" y="538"/>
                </a:lnTo>
                <a:lnTo>
                  <a:pt x="16339" y="489"/>
                </a:lnTo>
                <a:lnTo>
                  <a:pt x="16192" y="465"/>
                </a:lnTo>
                <a:lnTo>
                  <a:pt x="14629" y="465"/>
                </a:lnTo>
                <a:lnTo>
                  <a:pt x="14507" y="489"/>
                </a:lnTo>
                <a:lnTo>
                  <a:pt x="14434" y="514"/>
                </a:lnTo>
                <a:lnTo>
                  <a:pt x="14312" y="611"/>
                </a:lnTo>
                <a:lnTo>
                  <a:pt x="14239" y="709"/>
                </a:lnTo>
                <a:lnTo>
                  <a:pt x="14214" y="807"/>
                </a:lnTo>
                <a:lnTo>
                  <a:pt x="14214" y="929"/>
                </a:lnTo>
                <a:lnTo>
                  <a:pt x="14239" y="1027"/>
                </a:lnTo>
                <a:lnTo>
                  <a:pt x="14996" y="2883"/>
                </a:lnTo>
                <a:lnTo>
                  <a:pt x="8792" y="2883"/>
                </a:lnTo>
                <a:lnTo>
                  <a:pt x="8035" y="1344"/>
                </a:lnTo>
                <a:lnTo>
                  <a:pt x="9427" y="1344"/>
                </a:lnTo>
                <a:lnTo>
                  <a:pt x="9525" y="1320"/>
                </a:lnTo>
                <a:lnTo>
                  <a:pt x="9598" y="1295"/>
                </a:lnTo>
                <a:lnTo>
                  <a:pt x="9672" y="1271"/>
                </a:lnTo>
                <a:lnTo>
                  <a:pt x="9720" y="1222"/>
                </a:lnTo>
                <a:lnTo>
                  <a:pt x="9794" y="1149"/>
                </a:lnTo>
                <a:lnTo>
                  <a:pt x="9818" y="1075"/>
                </a:lnTo>
                <a:lnTo>
                  <a:pt x="9842" y="1002"/>
                </a:lnTo>
                <a:lnTo>
                  <a:pt x="9842" y="904"/>
                </a:lnTo>
                <a:lnTo>
                  <a:pt x="9842" y="831"/>
                </a:lnTo>
                <a:lnTo>
                  <a:pt x="9818" y="734"/>
                </a:lnTo>
                <a:lnTo>
                  <a:pt x="9794" y="685"/>
                </a:lnTo>
                <a:lnTo>
                  <a:pt x="9720" y="611"/>
                </a:lnTo>
                <a:lnTo>
                  <a:pt x="9672" y="563"/>
                </a:lnTo>
                <a:lnTo>
                  <a:pt x="9598" y="514"/>
                </a:lnTo>
                <a:lnTo>
                  <a:pt x="9525" y="489"/>
                </a:lnTo>
                <a:lnTo>
                  <a:pt x="9427" y="489"/>
                </a:lnTo>
                <a:lnTo>
                  <a:pt x="6350" y="1"/>
                </a:lnTo>
                <a:close/>
              </a:path>
            </a:pathLst>
          </a:custGeom>
          <a:solidFill>
            <a:srgbClr val="8A9B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" name="Google Shape;962;p49"/>
          <p:cNvSpPr/>
          <p:nvPr/>
        </p:nvSpPr>
        <p:spPr>
          <a:xfrm>
            <a:off x="5943600" y="2647950"/>
            <a:ext cx="363178" cy="214264"/>
          </a:xfrm>
          <a:custGeom>
            <a:avLst/>
            <a:gdLst/>
            <a:ahLst/>
            <a:cxnLst/>
            <a:rect l="l" t="t" r="r" b="b"/>
            <a:pathLst>
              <a:path w="22274" h="13141" extrusionOk="0">
                <a:moveTo>
                  <a:pt x="14532" y="3786"/>
                </a:moveTo>
                <a:lnTo>
                  <a:pt x="11747" y="7084"/>
                </a:lnTo>
                <a:lnTo>
                  <a:pt x="11577" y="7035"/>
                </a:lnTo>
                <a:lnTo>
                  <a:pt x="11406" y="6986"/>
                </a:lnTo>
                <a:lnTo>
                  <a:pt x="11235" y="6937"/>
                </a:lnTo>
                <a:lnTo>
                  <a:pt x="10893" y="6937"/>
                </a:lnTo>
                <a:lnTo>
                  <a:pt x="10746" y="6961"/>
                </a:lnTo>
                <a:lnTo>
                  <a:pt x="9207" y="3786"/>
                </a:lnTo>
                <a:close/>
                <a:moveTo>
                  <a:pt x="7034" y="6082"/>
                </a:moveTo>
                <a:lnTo>
                  <a:pt x="7229" y="6302"/>
                </a:lnTo>
                <a:lnTo>
                  <a:pt x="7400" y="6522"/>
                </a:lnTo>
                <a:lnTo>
                  <a:pt x="7571" y="6766"/>
                </a:lnTo>
                <a:lnTo>
                  <a:pt x="7718" y="7010"/>
                </a:lnTo>
                <a:lnTo>
                  <a:pt x="7840" y="7279"/>
                </a:lnTo>
                <a:lnTo>
                  <a:pt x="7937" y="7572"/>
                </a:lnTo>
                <a:lnTo>
                  <a:pt x="8011" y="7841"/>
                </a:lnTo>
                <a:lnTo>
                  <a:pt x="8060" y="8134"/>
                </a:lnTo>
                <a:lnTo>
                  <a:pt x="5422" y="8134"/>
                </a:lnTo>
                <a:lnTo>
                  <a:pt x="7034" y="6082"/>
                </a:lnTo>
                <a:close/>
                <a:moveTo>
                  <a:pt x="8475" y="4275"/>
                </a:moveTo>
                <a:lnTo>
                  <a:pt x="9965" y="7352"/>
                </a:lnTo>
                <a:lnTo>
                  <a:pt x="9769" y="7523"/>
                </a:lnTo>
                <a:lnTo>
                  <a:pt x="9623" y="7743"/>
                </a:lnTo>
                <a:lnTo>
                  <a:pt x="9525" y="7963"/>
                </a:lnTo>
                <a:lnTo>
                  <a:pt x="9427" y="8183"/>
                </a:lnTo>
                <a:lnTo>
                  <a:pt x="9061" y="8183"/>
                </a:lnTo>
                <a:lnTo>
                  <a:pt x="8988" y="7767"/>
                </a:lnTo>
                <a:lnTo>
                  <a:pt x="8890" y="7377"/>
                </a:lnTo>
                <a:lnTo>
                  <a:pt x="8768" y="6986"/>
                </a:lnTo>
                <a:lnTo>
                  <a:pt x="8597" y="6619"/>
                </a:lnTo>
                <a:lnTo>
                  <a:pt x="8402" y="6253"/>
                </a:lnTo>
                <a:lnTo>
                  <a:pt x="8182" y="5936"/>
                </a:lnTo>
                <a:lnTo>
                  <a:pt x="7937" y="5618"/>
                </a:lnTo>
                <a:lnTo>
                  <a:pt x="7644" y="5325"/>
                </a:lnTo>
                <a:lnTo>
                  <a:pt x="8475" y="4275"/>
                </a:lnTo>
                <a:close/>
                <a:moveTo>
                  <a:pt x="11161" y="8012"/>
                </a:moveTo>
                <a:lnTo>
                  <a:pt x="11259" y="8060"/>
                </a:lnTo>
                <a:lnTo>
                  <a:pt x="11381" y="8109"/>
                </a:lnTo>
                <a:lnTo>
                  <a:pt x="11454" y="8183"/>
                </a:lnTo>
                <a:lnTo>
                  <a:pt x="11528" y="8280"/>
                </a:lnTo>
                <a:lnTo>
                  <a:pt x="11577" y="8378"/>
                </a:lnTo>
                <a:lnTo>
                  <a:pt x="11625" y="8476"/>
                </a:lnTo>
                <a:lnTo>
                  <a:pt x="11625" y="8598"/>
                </a:lnTo>
                <a:lnTo>
                  <a:pt x="11625" y="8695"/>
                </a:lnTo>
                <a:lnTo>
                  <a:pt x="11577" y="8818"/>
                </a:lnTo>
                <a:lnTo>
                  <a:pt x="11528" y="8915"/>
                </a:lnTo>
                <a:lnTo>
                  <a:pt x="11454" y="9013"/>
                </a:lnTo>
                <a:lnTo>
                  <a:pt x="11381" y="9062"/>
                </a:lnTo>
                <a:lnTo>
                  <a:pt x="11259" y="9135"/>
                </a:lnTo>
                <a:lnTo>
                  <a:pt x="11161" y="9159"/>
                </a:lnTo>
                <a:lnTo>
                  <a:pt x="11039" y="9184"/>
                </a:lnTo>
                <a:lnTo>
                  <a:pt x="10942" y="9159"/>
                </a:lnTo>
                <a:lnTo>
                  <a:pt x="10819" y="9135"/>
                </a:lnTo>
                <a:lnTo>
                  <a:pt x="10722" y="9062"/>
                </a:lnTo>
                <a:lnTo>
                  <a:pt x="10624" y="9013"/>
                </a:lnTo>
                <a:lnTo>
                  <a:pt x="10575" y="8915"/>
                </a:lnTo>
                <a:lnTo>
                  <a:pt x="10502" y="8818"/>
                </a:lnTo>
                <a:lnTo>
                  <a:pt x="10477" y="8695"/>
                </a:lnTo>
                <a:lnTo>
                  <a:pt x="10453" y="8598"/>
                </a:lnTo>
                <a:lnTo>
                  <a:pt x="10477" y="8476"/>
                </a:lnTo>
                <a:lnTo>
                  <a:pt x="10502" y="8378"/>
                </a:lnTo>
                <a:lnTo>
                  <a:pt x="10575" y="8280"/>
                </a:lnTo>
                <a:lnTo>
                  <a:pt x="10624" y="8183"/>
                </a:lnTo>
                <a:lnTo>
                  <a:pt x="10722" y="8109"/>
                </a:lnTo>
                <a:lnTo>
                  <a:pt x="10819" y="8060"/>
                </a:lnTo>
                <a:lnTo>
                  <a:pt x="10942" y="8012"/>
                </a:lnTo>
                <a:close/>
                <a:moveTo>
                  <a:pt x="4811" y="5081"/>
                </a:moveTo>
                <a:lnTo>
                  <a:pt x="5056" y="5105"/>
                </a:lnTo>
                <a:lnTo>
                  <a:pt x="5275" y="5154"/>
                </a:lnTo>
                <a:lnTo>
                  <a:pt x="5520" y="5203"/>
                </a:lnTo>
                <a:lnTo>
                  <a:pt x="5739" y="5276"/>
                </a:lnTo>
                <a:lnTo>
                  <a:pt x="5959" y="5374"/>
                </a:lnTo>
                <a:lnTo>
                  <a:pt x="6179" y="5472"/>
                </a:lnTo>
                <a:lnTo>
                  <a:pt x="6374" y="5569"/>
                </a:lnTo>
                <a:lnTo>
                  <a:pt x="4640" y="7816"/>
                </a:lnTo>
                <a:lnTo>
                  <a:pt x="4396" y="7816"/>
                </a:lnTo>
                <a:lnTo>
                  <a:pt x="4250" y="7865"/>
                </a:lnTo>
                <a:lnTo>
                  <a:pt x="4127" y="7938"/>
                </a:lnTo>
                <a:lnTo>
                  <a:pt x="4005" y="8036"/>
                </a:lnTo>
                <a:lnTo>
                  <a:pt x="3908" y="8158"/>
                </a:lnTo>
                <a:lnTo>
                  <a:pt x="3834" y="8280"/>
                </a:lnTo>
                <a:lnTo>
                  <a:pt x="3786" y="8427"/>
                </a:lnTo>
                <a:lnTo>
                  <a:pt x="3761" y="8598"/>
                </a:lnTo>
                <a:lnTo>
                  <a:pt x="3786" y="8744"/>
                </a:lnTo>
                <a:lnTo>
                  <a:pt x="3834" y="8891"/>
                </a:lnTo>
                <a:lnTo>
                  <a:pt x="3908" y="9037"/>
                </a:lnTo>
                <a:lnTo>
                  <a:pt x="4005" y="9135"/>
                </a:lnTo>
                <a:lnTo>
                  <a:pt x="4127" y="9233"/>
                </a:lnTo>
                <a:lnTo>
                  <a:pt x="4250" y="9306"/>
                </a:lnTo>
                <a:lnTo>
                  <a:pt x="4396" y="9355"/>
                </a:lnTo>
                <a:lnTo>
                  <a:pt x="4543" y="9379"/>
                </a:lnTo>
                <a:lnTo>
                  <a:pt x="4738" y="9355"/>
                </a:lnTo>
                <a:lnTo>
                  <a:pt x="4933" y="9282"/>
                </a:lnTo>
                <a:lnTo>
                  <a:pt x="5080" y="9159"/>
                </a:lnTo>
                <a:lnTo>
                  <a:pt x="5227" y="9013"/>
                </a:lnTo>
                <a:lnTo>
                  <a:pt x="8060" y="9013"/>
                </a:lnTo>
                <a:lnTo>
                  <a:pt x="8011" y="9330"/>
                </a:lnTo>
                <a:lnTo>
                  <a:pt x="7937" y="9648"/>
                </a:lnTo>
                <a:lnTo>
                  <a:pt x="7815" y="9965"/>
                </a:lnTo>
                <a:lnTo>
                  <a:pt x="7693" y="10259"/>
                </a:lnTo>
                <a:lnTo>
                  <a:pt x="7522" y="10527"/>
                </a:lnTo>
                <a:lnTo>
                  <a:pt x="7351" y="10771"/>
                </a:lnTo>
                <a:lnTo>
                  <a:pt x="7156" y="11016"/>
                </a:lnTo>
                <a:lnTo>
                  <a:pt x="6912" y="11235"/>
                </a:lnTo>
                <a:lnTo>
                  <a:pt x="6667" y="11431"/>
                </a:lnTo>
                <a:lnTo>
                  <a:pt x="6423" y="11626"/>
                </a:lnTo>
                <a:lnTo>
                  <a:pt x="6130" y="11773"/>
                </a:lnTo>
                <a:lnTo>
                  <a:pt x="5837" y="11895"/>
                </a:lnTo>
                <a:lnTo>
                  <a:pt x="5544" y="12017"/>
                </a:lnTo>
                <a:lnTo>
                  <a:pt x="5227" y="12090"/>
                </a:lnTo>
                <a:lnTo>
                  <a:pt x="4885" y="12139"/>
                </a:lnTo>
                <a:lnTo>
                  <a:pt x="4201" y="12139"/>
                </a:lnTo>
                <a:lnTo>
                  <a:pt x="3834" y="12066"/>
                </a:lnTo>
                <a:lnTo>
                  <a:pt x="3517" y="11993"/>
                </a:lnTo>
                <a:lnTo>
                  <a:pt x="3175" y="11870"/>
                </a:lnTo>
                <a:lnTo>
                  <a:pt x="2882" y="11724"/>
                </a:lnTo>
                <a:lnTo>
                  <a:pt x="2589" y="11553"/>
                </a:lnTo>
                <a:lnTo>
                  <a:pt x="2320" y="11333"/>
                </a:lnTo>
                <a:lnTo>
                  <a:pt x="2052" y="11113"/>
                </a:lnTo>
                <a:lnTo>
                  <a:pt x="1832" y="10869"/>
                </a:lnTo>
                <a:lnTo>
                  <a:pt x="1636" y="10576"/>
                </a:lnTo>
                <a:lnTo>
                  <a:pt x="1441" y="10283"/>
                </a:lnTo>
                <a:lnTo>
                  <a:pt x="1294" y="9990"/>
                </a:lnTo>
                <a:lnTo>
                  <a:pt x="1172" y="9672"/>
                </a:lnTo>
                <a:lnTo>
                  <a:pt x="1099" y="9330"/>
                </a:lnTo>
                <a:lnTo>
                  <a:pt x="1050" y="8964"/>
                </a:lnTo>
                <a:lnTo>
                  <a:pt x="1026" y="8598"/>
                </a:lnTo>
                <a:lnTo>
                  <a:pt x="1050" y="8256"/>
                </a:lnTo>
                <a:lnTo>
                  <a:pt x="1099" y="7889"/>
                </a:lnTo>
                <a:lnTo>
                  <a:pt x="1172" y="7548"/>
                </a:lnTo>
                <a:lnTo>
                  <a:pt x="1294" y="7230"/>
                </a:lnTo>
                <a:lnTo>
                  <a:pt x="1441" y="6913"/>
                </a:lnTo>
                <a:lnTo>
                  <a:pt x="1636" y="6644"/>
                </a:lnTo>
                <a:lnTo>
                  <a:pt x="1832" y="6351"/>
                </a:lnTo>
                <a:lnTo>
                  <a:pt x="2052" y="6107"/>
                </a:lnTo>
                <a:lnTo>
                  <a:pt x="2320" y="5887"/>
                </a:lnTo>
                <a:lnTo>
                  <a:pt x="2589" y="5667"/>
                </a:lnTo>
                <a:lnTo>
                  <a:pt x="2882" y="5496"/>
                </a:lnTo>
                <a:lnTo>
                  <a:pt x="3175" y="5349"/>
                </a:lnTo>
                <a:lnTo>
                  <a:pt x="3517" y="5227"/>
                </a:lnTo>
                <a:lnTo>
                  <a:pt x="3834" y="5154"/>
                </a:lnTo>
                <a:lnTo>
                  <a:pt x="4201" y="5081"/>
                </a:lnTo>
                <a:close/>
                <a:moveTo>
                  <a:pt x="18097" y="5081"/>
                </a:moveTo>
                <a:lnTo>
                  <a:pt x="18464" y="5154"/>
                </a:lnTo>
                <a:lnTo>
                  <a:pt x="18806" y="5227"/>
                </a:lnTo>
                <a:lnTo>
                  <a:pt x="19123" y="5349"/>
                </a:lnTo>
                <a:lnTo>
                  <a:pt x="19441" y="5496"/>
                </a:lnTo>
                <a:lnTo>
                  <a:pt x="19734" y="5667"/>
                </a:lnTo>
                <a:lnTo>
                  <a:pt x="20002" y="5887"/>
                </a:lnTo>
                <a:lnTo>
                  <a:pt x="20247" y="6107"/>
                </a:lnTo>
                <a:lnTo>
                  <a:pt x="20466" y="6351"/>
                </a:lnTo>
                <a:lnTo>
                  <a:pt x="20686" y="6644"/>
                </a:lnTo>
                <a:lnTo>
                  <a:pt x="20857" y="6913"/>
                </a:lnTo>
                <a:lnTo>
                  <a:pt x="21004" y="7230"/>
                </a:lnTo>
                <a:lnTo>
                  <a:pt x="21126" y="7548"/>
                </a:lnTo>
                <a:lnTo>
                  <a:pt x="21199" y="7889"/>
                </a:lnTo>
                <a:lnTo>
                  <a:pt x="21272" y="8256"/>
                </a:lnTo>
                <a:lnTo>
                  <a:pt x="21272" y="8598"/>
                </a:lnTo>
                <a:lnTo>
                  <a:pt x="21272" y="8964"/>
                </a:lnTo>
                <a:lnTo>
                  <a:pt x="21199" y="9330"/>
                </a:lnTo>
                <a:lnTo>
                  <a:pt x="21126" y="9672"/>
                </a:lnTo>
                <a:lnTo>
                  <a:pt x="21004" y="9990"/>
                </a:lnTo>
                <a:lnTo>
                  <a:pt x="20857" y="10283"/>
                </a:lnTo>
                <a:lnTo>
                  <a:pt x="20686" y="10576"/>
                </a:lnTo>
                <a:lnTo>
                  <a:pt x="20466" y="10869"/>
                </a:lnTo>
                <a:lnTo>
                  <a:pt x="20247" y="11113"/>
                </a:lnTo>
                <a:lnTo>
                  <a:pt x="20002" y="11333"/>
                </a:lnTo>
                <a:lnTo>
                  <a:pt x="19734" y="11553"/>
                </a:lnTo>
                <a:lnTo>
                  <a:pt x="19441" y="11724"/>
                </a:lnTo>
                <a:lnTo>
                  <a:pt x="19123" y="11870"/>
                </a:lnTo>
                <a:lnTo>
                  <a:pt x="18806" y="11993"/>
                </a:lnTo>
                <a:lnTo>
                  <a:pt x="18464" y="12066"/>
                </a:lnTo>
                <a:lnTo>
                  <a:pt x="18097" y="12139"/>
                </a:lnTo>
                <a:lnTo>
                  <a:pt x="17389" y="12139"/>
                </a:lnTo>
                <a:lnTo>
                  <a:pt x="17023" y="12066"/>
                </a:lnTo>
                <a:lnTo>
                  <a:pt x="16705" y="11993"/>
                </a:lnTo>
                <a:lnTo>
                  <a:pt x="16363" y="11870"/>
                </a:lnTo>
                <a:lnTo>
                  <a:pt x="16070" y="11724"/>
                </a:lnTo>
                <a:lnTo>
                  <a:pt x="15777" y="11553"/>
                </a:lnTo>
                <a:lnTo>
                  <a:pt x="15509" y="11333"/>
                </a:lnTo>
                <a:lnTo>
                  <a:pt x="15240" y="11113"/>
                </a:lnTo>
                <a:lnTo>
                  <a:pt x="15020" y="10869"/>
                </a:lnTo>
                <a:lnTo>
                  <a:pt x="14825" y="10576"/>
                </a:lnTo>
                <a:lnTo>
                  <a:pt x="14629" y="10283"/>
                </a:lnTo>
                <a:lnTo>
                  <a:pt x="14483" y="9990"/>
                </a:lnTo>
                <a:lnTo>
                  <a:pt x="14361" y="9672"/>
                </a:lnTo>
                <a:lnTo>
                  <a:pt x="14287" y="9330"/>
                </a:lnTo>
                <a:lnTo>
                  <a:pt x="14239" y="8964"/>
                </a:lnTo>
                <a:lnTo>
                  <a:pt x="14214" y="8598"/>
                </a:lnTo>
                <a:lnTo>
                  <a:pt x="14214" y="8354"/>
                </a:lnTo>
                <a:lnTo>
                  <a:pt x="14239" y="8109"/>
                </a:lnTo>
                <a:lnTo>
                  <a:pt x="14287" y="7889"/>
                </a:lnTo>
                <a:lnTo>
                  <a:pt x="14336" y="7645"/>
                </a:lnTo>
                <a:lnTo>
                  <a:pt x="14410" y="7425"/>
                </a:lnTo>
                <a:lnTo>
                  <a:pt x="14507" y="7206"/>
                </a:lnTo>
                <a:lnTo>
                  <a:pt x="14605" y="6986"/>
                </a:lnTo>
                <a:lnTo>
                  <a:pt x="14703" y="6790"/>
                </a:lnTo>
                <a:lnTo>
                  <a:pt x="14849" y="6595"/>
                </a:lnTo>
                <a:lnTo>
                  <a:pt x="14971" y="6424"/>
                </a:lnTo>
                <a:lnTo>
                  <a:pt x="15118" y="6229"/>
                </a:lnTo>
                <a:lnTo>
                  <a:pt x="15289" y="6082"/>
                </a:lnTo>
                <a:lnTo>
                  <a:pt x="15460" y="5911"/>
                </a:lnTo>
                <a:lnTo>
                  <a:pt x="15631" y="5765"/>
                </a:lnTo>
                <a:lnTo>
                  <a:pt x="15826" y="5643"/>
                </a:lnTo>
                <a:lnTo>
                  <a:pt x="16022" y="5520"/>
                </a:lnTo>
                <a:lnTo>
                  <a:pt x="17096" y="8134"/>
                </a:lnTo>
                <a:lnTo>
                  <a:pt x="17023" y="8231"/>
                </a:lnTo>
                <a:lnTo>
                  <a:pt x="16974" y="8354"/>
                </a:lnTo>
                <a:lnTo>
                  <a:pt x="16950" y="8476"/>
                </a:lnTo>
                <a:lnTo>
                  <a:pt x="16925" y="8598"/>
                </a:lnTo>
                <a:lnTo>
                  <a:pt x="16950" y="8744"/>
                </a:lnTo>
                <a:lnTo>
                  <a:pt x="16998" y="8891"/>
                </a:lnTo>
                <a:lnTo>
                  <a:pt x="17072" y="9037"/>
                </a:lnTo>
                <a:lnTo>
                  <a:pt x="17169" y="9135"/>
                </a:lnTo>
                <a:lnTo>
                  <a:pt x="17292" y="9233"/>
                </a:lnTo>
                <a:lnTo>
                  <a:pt x="17414" y="9306"/>
                </a:lnTo>
                <a:lnTo>
                  <a:pt x="17560" y="9355"/>
                </a:lnTo>
                <a:lnTo>
                  <a:pt x="17731" y="9379"/>
                </a:lnTo>
                <a:lnTo>
                  <a:pt x="17878" y="9355"/>
                </a:lnTo>
                <a:lnTo>
                  <a:pt x="18024" y="9306"/>
                </a:lnTo>
                <a:lnTo>
                  <a:pt x="18146" y="9233"/>
                </a:lnTo>
                <a:lnTo>
                  <a:pt x="18268" y="9135"/>
                </a:lnTo>
                <a:lnTo>
                  <a:pt x="18366" y="9037"/>
                </a:lnTo>
                <a:lnTo>
                  <a:pt x="18439" y="8891"/>
                </a:lnTo>
                <a:lnTo>
                  <a:pt x="18488" y="8744"/>
                </a:lnTo>
                <a:lnTo>
                  <a:pt x="18513" y="8598"/>
                </a:lnTo>
                <a:lnTo>
                  <a:pt x="18488" y="8451"/>
                </a:lnTo>
                <a:lnTo>
                  <a:pt x="18464" y="8329"/>
                </a:lnTo>
                <a:lnTo>
                  <a:pt x="18391" y="8207"/>
                </a:lnTo>
                <a:lnTo>
                  <a:pt x="18317" y="8085"/>
                </a:lnTo>
                <a:lnTo>
                  <a:pt x="18220" y="7987"/>
                </a:lnTo>
                <a:lnTo>
                  <a:pt x="18122" y="7914"/>
                </a:lnTo>
                <a:lnTo>
                  <a:pt x="18000" y="7865"/>
                </a:lnTo>
                <a:lnTo>
                  <a:pt x="17853" y="7816"/>
                </a:lnTo>
                <a:lnTo>
                  <a:pt x="16803" y="5203"/>
                </a:lnTo>
                <a:lnTo>
                  <a:pt x="17023" y="5154"/>
                </a:lnTo>
                <a:lnTo>
                  <a:pt x="17267" y="5105"/>
                </a:lnTo>
                <a:lnTo>
                  <a:pt x="17511" y="5081"/>
                </a:lnTo>
                <a:close/>
                <a:moveTo>
                  <a:pt x="6252" y="1"/>
                </a:moveTo>
                <a:lnTo>
                  <a:pt x="6179" y="25"/>
                </a:lnTo>
                <a:lnTo>
                  <a:pt x="6106" y="74"/>
                </a:lnTo>
                <a:lnTo>
                  <a:pt x="6057" y="123"/>
                </a:lnTo>
                <a:lnTo>
                  <a:pt x="6008" y="196"/>
                </a:lnTo>
                <a:lnTo>
                  <a:pt x="5959" y="245"/>
                </a:lnTo>
                <a:lnTo>
                  <a:pt x="5935" y="343"/>
                </a:lnTo>
                <a:lnTo>
                  <a:pt x="5935" y="416"/>
                </a:lnTo>
                <a:lnTo>
                  <a:pt x="5959" y="660"/>
                </a:lnTo>
                <a:lnTo>
                  <a:pt x="6057" y="978"/>
                </a:lnTo>
                <a:lnTo>
                  <a:pt x="6106" y="1124"/>
                </a:lnTo>
                <a:lnTo>
                  <a:pt x="6179" y="1222"/>
                </a:lnTo>
                <a:lnTo>
                  <a:pt x="6252" y="1320"/>
                </a:lnTo>
                <a:lnTo>
                  <a:pt x="6350" y="1344"/>
                </a:lnTo>
                <a:lnTo>
                  <a:pt x="7107" y="1344"/>
                </a:lnTo>
                <a:lnTo>
                  <a:pt x="8084" y="3396"/>
                </a:lnTo>
                <a:lnTo>
                  <a:pt x="6985" y="4788"/>
                </a:lnTo>
                <a:lnTo>
                  <a:pt x="6716" y="4617"/>
                </a:lnTo>
                <a:lnTo>
                  <a:pt x="6423" y="4470"/>
                </a:lnTo>
                <a:lnTo>
                  <a:pt x="6130" y="4348"/>
                </a:lnTo>
                <a:lnTo>
                  <a:pt x="5813" y="4250"/>
                </a:lnTo>
                <a:lnTo>
                  <a:pt x="5495" y="4177"/>
                </a:lnTo>
                <a:lnTo>
                  <a:pt x="5178" y="4104"/>
                </a:lnTo>
                <a:lnTo>
                  <a:pt x="4860" y="4079"/>
                </a:lnTo>
                <a:lnTo>
                  <a:pt x="4030" y="4079"/>
                </a:lnTo>
                <a:lnTo>
                  <a:pt x="3590" y="4153"/>
                </a:lnTo>
                <a:lnTo>
                  <a:pt x="3151" y="4275"/>
                </a:lnTo>
                <a:lnTo>
                  <a:pt x="2735" y="4421"/>
                </a:lnTo>
                <a:lnTo>
                  <a:pt x="2345" y="4617"/>
                </a:lnTo>
                <a:lnTo>
                  <a:pt x="1978" y="4837"/>
                </a:lnTo>
                <a:lnTo>
                  <a:pt x="1636" y="5105"/>
                </a:lnTo>
                <a:lnTo>
                  <a:pt x="1319" y="5398"/>
                </a:lnTo>
                <a:lnTo>
                  <a:pt x="1026" y="5716"/>
                </a:lnTo>
                <a:lnTo>
                  <a:pt x="782" y="6058"/>
                </a:lnTo>
                <a:lnTo>
                  <a:pt x="537" y="6449"/>
                </a:lnTo>
                <a:lnTo>
                  <a:pt x="366" y="6839"/>
                </a:lnTo>
                <a:lnTo>
                  <a:pt x="220" y="7254"/>
                </a:lnTo>
                <a:lnTo>
                  <a:pt x="98" y="7670"/>
                </a:lnTo>
                <a:lnTo>
                  <a:pt x="24" y="8134"/>
                </a:lnTo>
                <a:lnTo>
                  <a:pt x="0" y="8598"/>
                </a:lnTo>
                <a:lnTo>
                  <a:pt x="24" y="9062"/>
                </a:lnTo>
                <a:lnTo>
                  <a:pt x="98" y="9501"/>
                </a:lnTo>
                <a:lnTo>
                  <a:pt x="220" y="9941"/>
                </a:lnTo>
                <a:lnTo>
                  <a:pt x="366" y="10356"/>
                </a:lnTo>
                <a:lnTo>
                  <a:pt x="562" y="10747"/>
                </a:lnTo>
                <a:lnTo>
                  <a:pt x="782" y="11138"/>
                </a:lnTo>
                <a:lnTo>
                  <a:pt x="1050" y="11480"/>
                </a:lnTo>
                <a:lnTo>
                  <a:pt x="1343" y="11797"/>
                </a:lnTo>
                <a:lnTo>
                  <a:pt x="1661" y="12090"/>
                </a:lnTo>
                <a:lnTo>
                  <a:pt x="2003" y="12359"/>
                </a:lnTo>
                <a:lnTo>
                  <a:pt x="2369" y="12579"/>
                </a:lnTo>
                <a:lnTo>
                  <a:pt x="2760" y="12774"/>
                </a:lnTo>
                <a:lnTo>
                  <a:pt x="3175" y="12945"/>
                </a:lnTo>
                <a:lnTo>
                  <a:pt x="3615" y="13043"/>
                </a:lnTo>
                <a:lnTo>
                  <a:pt x="4079" y="13116"/>
                </a:lnTo>
                <a:lnTo>
                  <a:pt x="4518" y="13140"/>
                </a:lnTo>
                <a:lnTo>
                  <a:pt x="4982" y="13116"/>
                </a:lnTo>
                <a:lnTo>
                  <a:pt x="5397" y="13043"/>
                </a:lnTo>
                <a:lnTo>
                  <a:pt x="5813" y="12945"/>
                </a:lnTo>
                <a:lnTo>
                  <a:pt x="6228" y="12823"/>
                </a:lnTo>
                <a:lnTo>
                  <a:pt x="6594" y="12628"/>
                </a:lnTo>
                <a:lnTo>
                  <a:pt x="6961" y="12432"/>
                </a:lnTo>
                <a:lnTo>
                  <a:pt x="7302" y="12188"/>
                </a:lnTo>
                <a:lnTo>
                  <a:pt x="7620" y="11919"/>
                </a:lnTo>
                <a:lnTo>
                  <a:pt x="7913" y="11626"/>
                </a:lnTo>
                <a:lnTo>
                  <a:pt x="8182" y="11309"/>
                </a:lnTo>
                <a:lnTo>
                  <a:pt x="8402" y="10967"/>
                </a:lnTo>
                <a:lnTo>
                  <a:pt x="8597" y="10625"/>
                </a:lnTo>
                <a:lnTo>
                  <a:pt x="8768" y="10234"/>
                </a:lnTo>
                <a:lnTo>
                  <a:pt x="8890" y="9843"/>
                </a:lnTo>
                <a:lnTo>
                  <a:pt x="8988" y="9428"/>
                </a:lnTo>
                <a:lnTo>
                  <a:pt x="9061" y="9013"/>
                </a:lnTo>
                <a:lnTo>
                  <a:pt x="9427" y="9013"/>
                </a:lnTo>
                <a:lnTo>
                  <a:pt x="9525" y="9282"/>
                </a:lnTo>
                <a:lnTo>
                  <a:pt x="9647" y="9501"/>
                </a:lnTo>
                <a:lnTo>
                  <a:pt x="9818" y="9721"/>
                </a:lnTo>
                <a:lnTo>
                  <a:pt x="10013" y="9892"/>
                </a:lnTo>
                <a:lnTo>
                  <a:pt x="10233" y="10039"/>
                </a:lnTo>
                <a:lnTo>
                  <a:pt x="10477" y="10161"/>
                </a:lnTo>
                <a:lnTo>
                  <a:pt x="10746" y="10234"/>
                </a:lnTo>
                <a:lnTo>
                  <a:pt x="11186" y="10234"/>
                </a:lnTo>
                <a:lnTo>
                  <a:pt x="11357" y="10210"/>
                </a:lnTo>
                <a:lnTo>
                  <a:pt x="11503" y="10161"/>
                </a:lnTo>
                <a:lnTo>
                  <a:pt x="11674" y="10112"/>
                </a:lnTo>
                <a:lnTo>
                  <a:pt x="11821" y="10039"/>
                </a:lnTo>
                <a:lnTo>
                  <a:pt x="11943" y="9965"/>
                </a:lnTo>
                <a:lnTo>
                  <a:pt x="12065" y="9868"/>
                </a:lnTo>
                <a:lnTo>
                  <a:pt x="12187" y="9770"/>
                </a:lnTo>
                <a:lnTo>
                  <a:pt x="12309" y="9648"/>
                </a:lnTo>
                <a:lnTo>
                  <a:pt x="12382" y="9526"/>
                </a:lnTo>
                <a:lnTo>
                  <a:pt x="12480" y="9379"/>
                </a:lnTo>
                <a:lnTo>
                  <a:pt x="12553" y="9233"/>
                </a:lnTo>
                <a:lnTo>
                  <a:pt x="12602" y="9086"/>
                </a:lnTo>
                <a:lnTo>
                  <a:pt x="12651" y="8915"/>
                </a:lnTo>
                <a:lnTo>
                  <a:pt x="12676" y="8769"/>
                </a:lnTo>
                <a:lnTo>
                  <a:pt x="12676" y="8598"/>
                </a:lnTo>
                <a:lnTo>
                  <a:pt x="12651" y="8329"/>
                </a:lnTo>
                <a:lnTo>
                  <a:pt x="12602" y="8085"/>
                </a:lnTo>
                <a:lnTo>
                  <a:pt x="12505" y="7865"/>
                </a:lnTo>
                <a:lnTo>
                  <a:pt x="12358" y="7645"/>
                </a:lnTo>
                <a:lnTo>
                  <a:pt x="15411" y="4055"/>
                </a:lnTo>
                <a:lnTo>
                  <a:pt x="15631" y="4592"/>
                </a:lnTo>
                <a:lnTo>
                  <a:pt x="15362" y="4739"/>
                </a:lnTo>
                <a:lnTo>
                  <a:pt x="15093" y="4910"/>
                </a:lnTo>
                <a:lnTo>
                  <a:pt x="14849" y="5105"/>
                </a:lnTo>
                <a:lnTo>
                  <a:pt x="14605" y="5301"/>
                </a:lnTo>
                <a:lnTo>
                  <a:pt x="14385" y="5520"/>
                </a:lnTo>
                <a:lnTo>
                  <a:pt x="14190" y="5765"/>
                </a:lnTo>
                <a:lnTo>
                  <a:pt x="14019" y="6009"/>
                </a:lnTo>
                <a:lnTo>
                  <a:pt x="13848" y="6253"/>
                </a:lnTo>
                <a:lnTo>
                  <a:pt x="13701" y="6522"/>
                </a:lnTo>
                <a:lnTo>
                  <a:pt x="13579" y="6790"/>
                </a:lnTo>
                <a:lnTo>
                  <a:pt x="13457" y="7084"/>
                </a:lnTo>
                <a:lnTo>
                  <a:pt x="13359" y="7377"/>
                </a:lnTo>
                <a:lnTo>
                  <a:pt x="13286" y="7670"/>
                </a:lnTo>
                <a:lnTo>
                  <a:pt x="13237" y="7963"/>
                </a:lnTo>
                <a:lnTo>
                  <a:pt x="13213" y="8280"/>
                </a:lnTo>
                <a:lnTo>
                  <a:pt x="13188" y="8598"/>
                </a:lnTo>
                <a:lnTo>
                  <a:pt x="13213" y="9062"/>
                </a:lnTo>
                <a:lnTo>
                  <a:pt x="13286" y="9501"/>
                </a:lnTo>
                <a:lnTo>
                  <a:pt x="13408" y="9941"/>
                </a:lnTo>
                <a:lnTo>
                  <a:pt x="13555" y="10356"/>
                </a:lnTo>
                <a:lnTo>
                  <a:pt x="13750" y="10747"/>
                </a:lnTo>
                <a:lnTo>
                  <a:pt x="13970" y="11138"/>
                </a:lnTo>
                <a:lnTo>
                  <a:pt x="14239" y="11480"/>
                </a:lnTo>
                <a:lnTo>
                  <a:pt x="14532" y="11797"/>
                </a:lnTo>
                <a:lnTo>
                  <a:pt x="14849" y="12090"/>
                </a:lnTo>
                <a:lnTo>
                  <a:pt x="15191" y="12359"/>
                </a:lnTo>
                <a:lnTo>
                  <a:pt x="15582" y="12579"/>
                </a:lnTo>
                <a:lnTo>
                  <a:pt x="15973" y="12774"/>
                </a:lnTo>
                <a:lnTo>
                  <a:pt x="16388" y="12945"/>
                </a:lnTo>
                <a:lnTo>
                  <a:pt x="16827" y="13043"/>
                </a:lnTo>
                <a:lnTo>
                  <a:pt x="17267" y="13116"/>
                </a:lnTo>
                <a:lnTo>
                  <a:pt x="17756" y="13140"/>
                </a:lnTo>
                <a:lnTo>
                  <a:pt x="18195" y="13116"/>
                </a:lnTo>
                <a:lnTo>
                  <a:pt x="18659" y="13043"/>
                </a:lnTo>
                <a:lnTo>
                  <a:pt x="19099" y="12945"/>
                </a:lnTo>
                <a:lnTo>
                  <a:pt x="19514" y="12774"/>
                </a:lnTo>
                <a:lnTo>
                  <a:pt x="19905" y="12579"/>
                </a:lnTo>
                <a:lnTo>
                  <a:pt x="20271" y="12359"/>
                </a:lnTo>
                <a:lnTo>
                  <a:pt x="20613" y="12090"/>
                </a:lnTo>
                <a:lnTo>
                  <a:pt x="20931" y="11797"/>
                </a:lnTo>
                <a:lnTo>
                  <a:pt x="21224" y="11480"/>
                </a:lnTo>
                <a:lnTo>
                  <a:pt x="21492" y="11138"/>
                </a:lnTo>
                <a:lnTo>
                  <a:pt x="21712" y="10747"/>
                </a:lnTo>
                <a:lnTo>
                  <a:pt x="21907" y="10356"/>
                </a:lnTo>
                <a:lnTo>
                  <a:pt x="22054" y="9941"/>
                </a:lnTo>
                <a:lnTo>
                  <a:pt x="22176" y="9501"/>
                </a:lnTo>
                <a:lnTo>
                  <a:pt x="22249" y="9062"/>
                </a:lnTo>
                <a:lnTo>
                  <a:pt x="22274" y="8598"/>
                </a:lnTo>
                <a:lnTo>
                  <a:pt x="22249" y="8134"/>
                </a:lnTo>
                <a:lnTo>
                  <a:pt x="22176" y="7670"/>
                </a:lnTo>
                <a:lnTo>
                  <a:pt x="22054" y="7230"/>
                </a:lnTo>
                <a:lnTo>
                  <a:pt x="21907" y="6815"/>
                </a:lnTo>
                <a:lnTo>
                  <a:pt x="21712" y="6424"/>
                </a:lnTo>
                <a:lnTo>
                  <a:pt x="21492" y="6058"/>
                </a:lnTo>
                <a:lnTo>
                  <a:pt x="21224" y="5691"/>
                </a:lnTo>
                <a:lnTo>
                  <a:pt x="20931" y="5374"/>
                </a:lnTo>
                <a:lnTo>
                  <a:pt x="20613" y="5081"/>
                </a:lnTo>
                <a:lnTo>
                  <a:pt x="20271" y="4812"/>
                </a:lnTo>
                <a:lnTo>
                  <a:pt x="19905" y="4592"/>
                </a:lnTo>
                <a:lnTo>
                  <a:pt x="19514" y="4397"/>
                </a:lnTo>
                <a:lnTo>
                  <a:pt x="19099" y="4250"/>
                </a:lnTo>
                <a:lnTo>
                  <a:pt x="18659" y="4128"/>
                </a:lnTo>
                <a:lnTo>
                  <a:pt x="18195" y="4079"/>
                </a:lnTo>
                <a:lnTo>
                  <a:pt x="17756" y="4055"/>
                </a:lnTo>
                <a:lnTo>
                  <a:pt x="17414" y="4055"/>
                </a:lnTo>
                <a:lnTo>
                  <a:pt x="17072" y="4104"/>
                </a:lnTo>
                <a:lnTo>
                  <a:pt x="16754" y="4153"/>
                </a:lnTo>
                <a:lnTo>
                  <a:pt x="16412" y="4250"/>
                </a:lnTo>
                <a:lnTo>
                  <a:pt x="15240" y="1344"/>
                </a:lnTo>
                <a:lnTo>
                  <a:pt x="16144" y="1344"/>
                </a:lnTo>
                <a:lnTo>
                  <a:pt x="15997" y="1515"/>
                </a:lnTo>
                <a:lnTo>
                  <a:pt x="15924" y="1564"/>
                </a:lnTo>
                <a:lnTo>
                  <a:pt x="15899" y="1637"/>
                </a:lnTo>
                <a:lnTo>
                  <a:pt x="15875" y="1735"/>
                </a:lnTo>
                <a:lnTo>
                  <a:pt x="15875" y="1808"/>
                </a:lnTo>
                <a:lnTo>
                  <a:pt x="15875" y="1881"/>
                </a:lnTo>
                <a:lnTo>
                  <a:pt x="15899" y="1955"/>
                </a:lnTo>
                <a:lnTo>
                  <a:pt x="15924" y="2028"/>
                </a:lnTo>
                <a:lnTo>
                  <a:pt x="15997" y="2101"/>
                </a:lnTo>
                <a:lnTo>
                  <a:pt x="16046" y="2150"/>
                </a:lnTo>
                <a:lnTo>
                  <a:pt x="16119" y="2199"/>
                </a:lnTo>
                <a:lnTo>
                  <a:pt x="16192" y="2223"/>
                </a:lnTo>
                <a:lnTo>
                  <a:pt x="16363" y="2223"/>
                </a:lnTo>
                <a:lnTo>
                  <a:pt x="16437" y="2199"/>
                </a:lnTo>
                <a:lnTo>
                  <a:pt x="16510" y="2150"/>
                </a:lnTo>
                <a:lnTo>
                  <a:pt x="16583" y="2101"/>
                </a:lnTo>
                <a:lnTo>
                  <a:pt x="16754" y="1930"/>
                </a:lnTo>
                <a:lnTo>
                  <a:pt x="16852" y="1808"/>
                </a:lnTo>
                <a:lnTo>
                  <a:pt x="16925" y="1662"/>
                </a:lnTo>
                <a:lnTo>
                  <a:pt x="16998" y="1491"/>
                </a:lnTo>
                <a:lnTo>
                  <a:pt x="17047" y="1320"/>
                </a:lnTo>
                <a:lnTo>
                  <a:pt x="17047" y="1124"/>
                </a:lnTo>
                <a:lnTo>
                  <a:pt x="16998" y="953"/>
                </a:lnTo>
                <a:lnTo>
                  <a:pt x="16901" y="807"/>
                </a:lnTo>
                <a:lnTo>
                  <a:pt x="16779" y="685"/>
                </a:lnTo>
                <a:lnTo>
                  <a:pt x="16657" y="587"/>
                </a:lnTo>
                <a:lnTo>
                  <a:pt x="16486" y="538"/>
                </a:lnTo>
                <a:lnTo>
                  <a:pt x="16339" y="489"/>
                </a:lnTo>
                <a:lnTo>
                  <a:pt x="16192" y="465"/>
                </a:lnTo>
                <a:lnTo>
                  <a:pt x="14629" y="465"/>
                </a:lnTo>
                <a:lnTo>
                  <a:pt x="14507" y="489"/>
                </a:lnTo>
                <a:lnTo>
                  <a:pt x="14434" y="514"/>
                </a:lnTo>
                <a:lnTo>
                  <a:pt x="14312" y="611"/>
                </a:lnTo>
                <a:lnTo>
                  <a:pt x="14239" y="709"/>
                </a:lnTo>
                <a:lnTo>
                  <a:pt x="14214" y="807"/>
                </a:lnTo>
                <a:lnTo>
                  <a:pt x="14214" y="929"/>
                </a:lnTo>
                <a:lnTo>
                  <a:pt x="14239" y="1027"/>
                </a:lnTo>
                <a:lnTo>
                  <a:pt x="14996" y="2883"/>
                </a:lnTo>
                <a:lnTo>
                  <a:pt x="8792" y="2883"/>
                </a:lnTo>
                <a:lnTo>
                  <a:pt x="8035" y="1344"/>
                </a:lnTo>
                <a:lnTo>
                  <a:pt x="9427" y="1344"/>
                </a:lnTo>
                <a:lnTo>
                  <a:pt x="9525" y="1320"/>
                </a:lnTo>
                <a:lnTo>
                  <a:pt x="9598" y="1295"/>
                </a:lnTo>
                <a:lnTo>
                  <a:pt x="9672" y="1271"/>
                </a:lnTo>
                <a:lnTo>
                  <a:pt x="9720" y="1222"/>
                </a:lnTo>
                <a:lnTo>
                  <a:pt x="9794" y="1149"/>
                </a:lnTo>
                <a:lnTo>
                  <a:pt x="9818" y="1075"/>
                </a:lnTo>
                <a:lnTo>
                  <a:pt x="9842" y="1002"/>
                </a:lnTo>
                <a:lnTo>
                  <a:pt x="9842" y="904"/>
                </a:lnTo>
                <a:lnTo>
                  <a:pt x="9842" y="831"/>
                </a:lnTo>
                <a:lnTo>
                  <a:pt x="9818" y="734"/>
                </a:lnTo>
                <a:lnTo>
                  <a:pt x="9794" y="685"/>
                </a:lnTo>
                <a:lnTo>
                  <a:pt x="9720" y="611"/>
                </a:lnTo>
                <a:lnTo>
                  <a:pt x="9672" y="563"/>
                </a:lnTo>
                <a:lnTo>
                  <a:pt x="9598" y="514"/>
                </a:lnTo>
                <a:lnTo>
                  <a:pt x="9525" y="489"/>
                </a:lnTo>
                <a:lnTo>
                  <a:pt x="9427" y="489"/>
                </a:lnTo>
                <a:lnTo>
                  <a:pt x="6350" y="1"/>
                </a:lnTo>
                <a:close/>
              </a:path>
            </a:pathLst>
          </a:custGeom>
          <a:solidFill>
            <a:srgbClr val="8A9B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" name="Google Shape;962;p49"/>
          <p:cNvSpPr/>
          <p:nvPr/>
        </p:nvSpPr>
        <p:spPr>
          <a:xfrm>
            <a:off x="685800" y="3638550"/>
            <a:ext cx="363178" cy="214264"/>
          </a:xfrm>
          <a:custGeom>
            <a:avLst/>
            <a:gdLst/>
            <a:ahLst/>
            <a:cxnLst/>
            <a:rect l="l" t="t" r="r" b="b"/>
            <a:pathLst>
              <a:path w="22274" h="13141" extrusionOk="0">
                <a:moveTo>
                  <a:pt x="14532" y="3786"/>
                </a:moveTo>
                <a:lnTo>
                  <a:pt x="11747" y="7084"/>
                </a:lnTo>
                <a:lnTo>
                  <a:pt x="11577" y="7035"/>
                </a:lnTo>
                <a:lnTo>
                  <a:pt x="11406" y="6986"/>
                </a:lnTo>
                <a:lnTo>
                  <a:pt x="11235" y="6937"/>
                </a:lnTo>
                <a:lnTo>
                  <a:pt x="10893" y="6937"/>
                </a:lnTo>
                <a:lnTo>
                  <a:pt x="10746" y="6961"/>
                </a:lnTo>
                <a:lnTo>
                  <a:pt x="9207" y="3786"/>
                </a:lnTo>
                <a:close/>
                <a:moveTo>
                  <a:pt x="7034" y="6082"/>
                </a:moveTo>
                <a:lnTo>
                  <a:pt x="7229" y="6302"/>
                </a:lnTo>
                <a:lnTo>
                  <a:pt x="7400" y="6522"/>
                </a:lnTo>
                <a:lnTo>
                  <a:pt x="7571" y="6766"/>
                </a:lnTo>
                <a:lnTo>
                  <a:pt x="7718" y="7010"/>
                </a:lnTo>
                <a:lnTo>
                  <a:pt x="7840" y="7279"/>
                </a:lnTo>
                <a:lnTo>
                  <a:pt x="7937" y="7572"/>
                </a:lnTo>
                <a:lnTo>
                  <a:pt x="8011" y="7841"/>
                </a:lnTo>
                <a:lnTo>
                  <a:pt x="8060" y="8134"/>
                </a:lnTo>
                <a:lnTo>
                  <a:pt x="5422" y="8134"/>
                </a:lnTo>
                <a:lnTo>
                  <a:pt x="7034" y="6082"/>
                </a:lnTo>
                <a:close/>
                <a:moveTo>
                  <a:pt x="8475" y="4275"/>
                </a:moveTo>
                <a:lnTo>
                  <a:pt x="9965" y="7352"/>
                </a:lnTo>
                <a:lnTo>
                  <a:pt x="9769" y="7523"/>
                </a:lnTo>
                <a:lnTo>
                  <a:pt x="9623" y="7743"/>
                </a:lnTo>
                <a:lnTo>
                  <a:pt x="9525" y="7963"/>
                </a:lnTo>
                <a:lnTo>
                  <a:pt x="9427" y="8183"/>
                </a:lnTo>
                <a:lnTo>
                  <a:pt x="9061" y="8183"/>
                </a:lnTo>
                <a:lnTo>
                  <a:pt x="8988" y="7767"/>
                </a:lnTo>
                <a:lnTo>
                  <a:pt x="8890" y="7377"/>
                </a:lnTo>
                <a:lnTo>
                  <a:pt x="8768" y="6986"/>
                </a:lnTo>
                <a:lnTo>
                  <a:pt x="8597" y="6619"/>
                </a:lnTo>
                <a:lnTo>
                  <a:pt x="8402" y="6253"/>
                </a:lnTo>
                <a:lnTo>
                  <a:pt x="8182" y="5936"/>
                </a:lnTo>
                <a:lnTo>
                  <a:pt x="7937" y="5618"/>
                </a:lnTo>
                <a:lnTo>
                  <a:pt x="7644" y="5325"/>
                </a:lnTo>
                <a:lnTo>
                  <a:pt x="8475" y="4275"/>
                </a:lnTo>
                <a:close/>
                <a:moveTo>
                  <a:pt x="11161" y="8012"/>
                </a:moveTo>
                <a:lnTo>
                  <a:pt x="11259" y="8060"/>
                </a:lnTo>
                <a:lnTo>
                  <a:pt x="11381" y="8109"/>
                </a:lnTo>
                <a:lnTo>
                  <a:pt x="11454" y="8183"/>
                </a:lnTo>
                <a:lnTo>
                  <a:pt x="11528" y="8280"/>
                </a:lnTo>
                <a:lnTo>
                  <a:pt x="11577" y="8378"/>
                </a:lnTo>
                <a:lnTo>
                  <a:pt x="11625" y="8476"/>
                </a:lnTo>
                <a:lnTo>
                  <a:pt x="11625" y="8598"/>
                </a:lnTo>
                <a:lnTo>
                  <a:pt x="11625" y="8695"/>
                </a:lnTo>
                <a:lnTo>
                  <a:pt x="11577" y="8818"/>
                </a:lnTo>
                <a:lnTo>
                  <a:pt x="11528" y="8915"/>
                </a:lnTo>
                <a:lnTo>
                  <a:pt x="11454" y="9013"/>
                </a:lnTo>
                <a:lnTo>
                  <a:pt x="11381" y="9062"/>
                </a:lnTo>
                <a:lnTo>
                  <a:pt x="11259" y="9135"/>
                </a:lnTo>
                <a:lnTo>
                  <a:pt x="11161" y="9159"/>
                </a:lnTo>
                <a:lnTo>
                  <a:pt x="11039" y="9184"/>
                </a:lnTo>
                <a:lnTo>
                  <a:pt x="10942" y="9159"/>
                </a:lnTo>
                <a:lnTo>
                  <a:pt x="10819" y="9135"/>
                </a:lnTo>
                <a:lnTo>
                  <a:pt x="10722" y="9062"/>
                </a:lnTo>
                <a:lnTo>
                  <a:pt x="10624" y="9013"/>
                </a:lnTo>
                <a:lnTo>
                  <a:pt x="10575" y="8915"/>
                </a:lnTo>
                <a:lnTo>
                  <a:pt x="10502" y="8818"/>
                </a:lnTo>
                <a:lnTo>
                  <a:pt x="10477" y="8695"/>
                </a:lnTo>
                <a:lnTo>
                  <a:pt x="10453" y="8598"/>
                </a:lnTo>
                <a:lnTo>
                  <a:pt x="10477" y="8476"/>
                </a:lnTo>
                <a:lnTo>
                  <a:pt x="10502" y="8378"/>
                </a:lnTo>
                <a:lnTo>
                  <a:pt x="10575" y="8280"/>
                </a:lnTo>
                <a:lnTo>
                  <a:pt x="10624" y="8183"/>
                </a:lnTo>
                <a:lnTo>
                  <a:pt x="10722" y="8109"/>
                </a:lnTo>
                <a:lnTo>
                  <a:pt x="10819" y="8060"/>
                </a:lnTo>
                <a:lnTo>
                  <a:pt x="10942" y="8012"/>
                </a:lnTo>
                <a:close/>
                <a:moveTo>
                  <a:pt x="4811" y="5081"/>
                </a:moveTo>
                <a:lnTo>
                  <a:pt x="5056" y="5105"/>
                </a:lnTo>
                <a:lnTo>
                  <a:pt x="5275" y="5154"/>
                </a:lnTo>
                <a:lnTo>
                  <a:pt x="5520" y="5203"/>
                </a:lnTo>
                <a:lnTo>
                  <a:pt x="5739" y="5276"/>
                </a:lnTo>
                <a:lnTo>
                  <a:pt x="5959" y="5374"/>
                </a:lnTo>
                <a:lnTo>
                  <a:pt x="6179" y="5472"/>
                </a:lnTo>
                <a:lnTo>
                  <a:pt x="6374" y="5569"/>
                </a:lnTo>
                <a:lnTo>
                  <a:pt x="4640" y="7816"/>
                </a:lnTo>
                <a:lnTo>
                  <a:pt x="4396" y="7816"/>
                </a:lnTo>
                <a:lnTo>
                  <a:pt x="4250" y="7865"/>
                </a:lnTo>
                <a:lnTo>
                  <a:pt x="4127" y="7938"/>
                </a:lnTo>
                <a:lnTo>
                  <a:pt x="4005" y="8036"/>
                </a:lnTo>
                <a:lnTo>
                  <a:pt x="3908" y="8158"/>
                </a:lnTo>
                <a:lnTo>
                  <a:pt x="3834" y="8280"/>
                </a:lnTo>
                <a:lnTo>
                  <a:pt x="3786" y="8427"/>
                </a:lnTo>
                <a:lnTo>
                  <a:pt x="3761" y="8598"/>
                </a:lnTo>
                <a:lnTo>
                  <a:pt x="3786" y="8744"/>
                </a:lnTo>
                <a:lnTo>
                  <a:pt x="3834" y="8891"/>
                </a:lnTo>
                <a:lnTo>
                  <a:pt x="3908" y="9037"/>
                </a:lnTo>
                <a:lnTo>
                  <a:pt x="4005" y="9135"/>
                </a:lnTo>
                <a:lnTo>
                  <a:pt x="4127" y="9233"/>
                </a:lnTo>
                <a:lnTo>
                  <a:pt x="4250" y="9306"/>
                </a:lnTo>
                <a:lnTo>
                  <a:pt x="4396" y="9355"/>
                </a:lnTo>
                <a:lnTo>
                  <a:pt x="4543" y="9379"/>
                </a:lnTo>
                <a:lnTo>
                  <a:pt x="4738" y="9355"/>
                </a:lnTo>
                <a:lnTo>
                  <a:pt x="4933" y="9282"/>
                </a:lnTo>
                <a:lnTo>
                  <a:pt x="5080" y="9159"/>
                </a:lnTo>
                <a:lnTo>
                  <a:pt x="5227" y="9013"/>
                </a:lnTo>
                <a:lnTo>
                  <a:pt x="8060" y="9013"/>
                </a:lnTo>
                <a:lnTo>
                  <a:pt x="8011" y="9330"/>
                </a:lnTo>
                <a:lnTo>
                  <a:pt x="7937" y="9648"/>
                </a:lnTo>
                <a:lnTo>
                  <a:pt x="7815" y="9965"/>
                </a:lnTo>
                <a:lnTo>
                  <a:pt x="7693" y="10259"/>
                </a:lnTo>
                <a:lnTo>
                  <a:pt x="7522" y="10527"/>
                </a:lnTo>
                <a:lnTo>
                  <a:pt x="7351" y="10771"/>
                </a:lnTo>
                <a:lnTo>
                  <a:pt x="7156" y="11016"/>
                </a:lnTo>
                <a:lnTo>
                  <a:pt x="6912" y="11235"/>
                </a:lnTo>
                <a:lnTo>
                  <a:pt x="6667" y="11431"/>
                </a:lnTo>
                <a:lnTo>
                  <a:pt x="6423" y="11626"/>
                </a:lnTo>
                <a:lnTo>
                  <a:pt x="6130" y="11773"/>
                </a:lnTo>
                <a:lnTo>
                  <a:pt x="5837" y="11895"/>
                </a:lnTo>
                <a:lnTo>
                  <a:pt x="5544" y="12017"/>
                </a:lnTo>
                <a:lnTo>
                  <a:pt x="5227" y="12090"/>
                </a:lnTo>
                <a:lnTo>
                  <a:pt x="4885" y="12139"/>
                </a:lnTo>
                <a:lnTo>
                  <a:pt x="4201" y="12139"/>
                </a:lnTo>
                <a:lnTo>
                  <a:pt x="3834" y="12066"/>
                </a:lnTo>
                <a:lnTo>
                  <a:pt x="3517" y="11993"/>
                </a:lnTo>
                <a:lnTo>
                  <a:pt x="3175" y="11870"/>
                </a:lnTo>
                <a:lnTo>
                  <a:pt x="2882" y="11724"/>
                </a:lnTo>
                <a:lnTo>
                  <a:pt x="2589" y="11553"/>
                </a:lnTo>
                <a:lnTo>
                  <a:pt x="2320" y="11333"/>
                </a:lnTo>
                <a:lnTo>
                  <a:pt x="2052" y="11113"/>
                </a:lnTo>
                <a:lnTo>
                  <a:pt x="1832" y="10869"/>
                </a:lnTo>
                <a:lnTo>
                  <a:pt x="1636" y="10576"/>
                </a:lnTo>
                <a:lnTo>
                  <a:pt x="1441" y="10283"/>
                </a:lnTo>
                <a:lnTo>
                  <a:pt x="1294" y="9990"/>
                </a:lnTo>
                <a:lnTo>
                  <a:pt x="1172" y="9672"/>
                </a:lnTo>
                <a:lnTo>
                  <a:pt x="1099" y="9330"/>
                </a:lnTo>
                <a:lnTo>
                  <a:pt x="1050" y="8964"/>
                </a:lnTo>
                <a:lnTo>
                  <a:pt x="1026" y="8598"/>
                </a:lnTo>
                <a:lnTo>
                  <a:pt x="1050" y="8256"/>
                </a:lnTo>
                <a:lnTo>
                  <a:pt x="1099" y="7889"/>
                </a:lnTo>
                <a:lnTo>
                  <a:pt x="1172" y="7548"/>
                </a:lnTo>
                <a:lnTo>
                  <a:pt x="1294" y="7230"/>
                </a:lnTo>
                <a:lnTo>
                  <a:pt x="1441" y="6913"/>
                </a:lnTo>
                <a:lnTo>
                  <a:pt x="1636" y="6644"/>
                </a:lnTo>
                <a:lnTo>
                  <a:pt x="1832" y="6351"/>
                </a:lnTo>
                <a:lnTo>
                  <a:pt x="2052" y="6107"/>
                </a:lnTo>
                <a:lnTo>
                  <a:pt x="2320" y="5887"/>
                </a:lnTo>
                <a:lnTo>
                  <a:pt x="2589" y="5667"/>
                </a:lnTo>
                <a:lnTo>
                  <a:pt x="2882" y="5496"/>
                </a:lnTo>
                <a:lnTo>
                  <a:pt x="3175" y="5349"/>
                </a:lnTo>
                <a:lnTo>
                  <a:pt x="3517" y="5227"/>
                </a:lnTo>
                <a:lnTo>
                  <a:pt x="3834" y="5154"/>
                </a:lnTo>
                <a:lnTo>
                  <a:pt x="4201" y="5081"/>
                </a:lnTo>
                <a:close/>
                <a:moveTo>
                  <a:pt x="18097" y="5081"/>
                </a:moveTo>
                <a:lnTo>
                  <a:pt x="18464" y="5154"/>
                </a:lnTo>
                <a:lnTo>
                  <a:pt x="18806" y="5227"/>
                </a:lnTo>
                <a:lnTo>
                  <a:pt x="19123" y="5349"/>
                </a:lnTo>
                <a:lnTo>
                  <a:pt x="19441" y="5496"/>
                </a:lnTo>
                <a:lnTo>
                  <a:pt x="19734" y="5667"/>
                </a:lnTo>
                <a:lnTo>
                  <a:pt x="20002" y="5887"/>
                </a:lnTo>
                <a:lnTo>
                  <a:pt x="20247" y="6107"/>
                </a:lnTo>
                <a:lnTo>
                  <a:pt x="20466" y="6351"/>
                </a:lnTo>
                <a:lnTo>
                  <a:pt x="20686" y="6644"/>
                </a:lnTo>
                <a:lnTo>
                  <a:pt x="20857" y="6913"/>
                </a:lnTo>
                <a:lnTo>
                  <a:pt x="21004" y="7230"/>
                </a:lnTo>
                <a:lnTo>
                  <a:pt x="21126" y="7548"/>
                </a:lnTo>
                <a:lnTo>
                  <a:pt x="21199" y="7889"/>
                </a:lnTo>
                <a:lnTo>
                  <a:pt x="21272" y="8256"/>
                </a:lnTo>
                <a:lnTo>
                  <a:pt x="21272" y="8598"/>
                </a:lnTo>
                <a:lnTo>
                  <a:pt x="21272" y="8964"/>
                </a:lnTo>
                <a:lnTo>
                  <a:pt x="21199" y="9330"/>
                </a:lnTo>
                <a:lnTo>
                  <a:pt x="21126" y="9672"/>
                </a:lnTo>
                <a:lnTo>
                  <a:pt x="21004" y="9990"/>
                </a:lnTo>
                <a:lnTo>
                  <a:pt x="20857" y="10283"/>
                </a:lnTo>
                <a:lnTo>
                  <a:pt x="20686" y="10576"/>
                </a:lnTo>
                <a:lnTo>
                  <a:pt x="20466" y="10869"/>
                </a:lnTo>
                <a:lnTo>
                  <a:pt x="20247" y="11113"/>
                </a:lnTo>
                <a:lnTo>
                  <a:pt x="20002" y="11333"/>
                </a:lnTo>
                <a:lnTo>
                  <a:pt x="19734" y="11553"/>
                </a:lnTo>
                <a:lnTo>
                  <a:pt x="19441" y="11724"/>
                </a:lnTo>
                <a:lnTo>
                  <a:pt x="19123" y="11870"/>
                </a:lnTo>
                <a:lnTo>
                  <a:pt x="18806" y="11993"/>
                </a:lnTo>
                <a:lnTo>
                  <a:pt x="18464" y="12066"/>
                </a:lnTo>
                <a:lnTo>
                  <a:pt x="18097" y="12139"/>
                </a:lnTo>
                <a:lnTo>
                  <a:pt x="17389" y="12139"/>
                </a:lnTo>
                <a:lnTo>
                  <a:pt x="17023" y="12066"/>
                </a:lnTo>
                <a:lnTo>
                  <a:pt x="16705" y="11993"/>
                </a:lnTo>
                <a:lnTo>
                  <a:pt x="16363" y="11870"/>
                </a:lnTo>
                <a:lnTo>
                  <a:pt x="16070" y="11724"/>
                </a:lnTo>
                <a:lnTo>
                  <a:pt x="15777" y="11553"/>
                </a:lnTo>
                <a:lnTo>
                  <a:pt x="15509" y="11333"/>
                </a:lnTo>
                <a:lnTo>
                  <a:pt x="15240" y="11113"/>
                </a:lnTo>
                <a:lnTo>
                  <a:pt x="15020" y="10869"/>
                </a:lnTo>
                <a:lnTo>
                  <a:pt x="14825" y="10576"/>
                </a:lnTo>
                <a:lnTo>
                  <a:pt x="14629" y="10283"/>
                </a:lnTo>
                <a:lnTo>
                  <a:pt x="14483" y="9990"/>
                </a:lnTo>
                <a:lnTo>
                  <a:pt x="14361" y="9672"/>
                </a:lnTo>
                <a:lnTo>
                  <a:pt x="14287" y="9330"/>
                </a:lnTo>
                <a:lnTo>
                  <a:pt x="14239" y="8964"/>
                </a:lnTo>
                <a:lnTo>
                  <a:pt x="14214" y="8598"/>
                </a:lnTo>
                <a:lnTo>
                  <a:pt x="14214" y="8354"/>
                </a:lnTo>
                <a:lnTo>
                  <a:pt x="14239" y="8109"/>
                </a:lnTo>
                <a:lnTo>
                  <a:pt x="14287" y="7889"/>
                </a:lnTo>
                <a:lnTo>
                  <a:pt x="14336" y="7645"/>
                </a:lnTo>
                <a:lnTo>
                  <a:pt x="14410" y="7425"/>
                </a:lnTo>
                <a:lnTo>
                  <a:pt x="14507" y="7206"/>
                </a:lnTo>
                <a:lnTo>
                  <a:pt x="14605" y="6986"/>
                </a:lnTo>
                <a:lnTo>
                  <a:pt x="14703" y="6790"/>
                </a:lnTo>
                <a:lnTo>
                  <a:pt x="14849" y="6595"/>
                </a:lnTo>
                <a:lnTo>
                  <a:pt x="14971" y="6424"/>
                </a:lnTo>
                <a:lnTo>
                  <a:pt x="15118" y="6229"/>
                </a:lnTo>
                <a:lnTo>
                  <a:pt x="15289" y="6082"/>
                </a:lnTo>
                <a:lnTo>
                  <a:pt x="15460" y="5911"/>
                </a:lnTo>
                <a:lnTo>
                  <a:pt x="15631" y="5765"/>
                </a:lnTo>
                <a:lnTo>
                  <a:pt x="15826" y="5643"/>
                </a:lnTo>
                <a:lnTo>
                  <a:pt x="16022" y="5520"/>
                </a:lnTo>
                <a:lnTo>
                  <a:pt x="17096" y="8134"/>
                </a:lnTo>
                <a:lnTo>
                  <a:pt x="17023" y="8231"/>
                </a:lnTo>
                <a:lnTo>
                  <a:pt x="16974" y="8354"/>
                </a:lnTo>
                <a:lnTo>
                  <a:pt x="16950" y="8476"/>
                </a:lnTo>
                <a:lnTo>
                  <a:pt x="16925" y="8598"/>
                </a:lnTo>
                <a:lnTo>
                  <a:pt x="16950" y="8744"/>
                </a:lnTo>
                <a:lnTo>
                  <a:pt x="16998" y="8891"/>
                </a:lnTo>
                <a:lnTo>
                  <a:pt x="17072" y="9037"/>
                </a:lnTo>
                <a:lnTo>
                  <a:pt x="17169" y="9135"/>
                </a:lnTo>
                <a:lnTo>
                  <a:pt x="17292" y="9233"/>
                </a:lnTo>
                <a:lnTo>
                  <a:pt x="17414" y="9306"/>
                </a:lnTo>
                <a:lnTo>
                  <a:pt x="17560" y="9355"/>
                </a:lnTo>
                <a:lnTo>
                  <a:pt x="17731" y="9379"/>
                </a:lnTo>
                <a:lnTo>
                  <a:pt x="17878" y="9355"/>
                </a:lnTo>
                <a:lnTo>
                  <a:pt x="18024" y="9306"/>
                </a:lnTo>
                <a:lnTo>
                  <a:pt x="18146" y="9233"/>
                </a:lnTo>
                <a:lnTo>
                  <a:pt x="18268" y="9135"/>
                </a:lnTo>
                <a:lnTo>
                  <a:pt x="18366" y="9037"/>
                </a:lnTo>
                <a:lnTo>
                  <a:pt x="18439" y="8891"/>
                </a:lnTo>
                <a:lnTo>
                  <a:pt x="18488" y="8744"/>
                </a:lnTo>
                <a:lnTo>
                  <a:pt x="18513" y="8598"/>
                </a:lnTo>
                <a:lnTo>
                  <a:pt x="18488" y="8451"/>
                </a:lnTo>
                <a:lnTo>
                  <a:pt x="18464" y="8329"/>
                </a:lnTo>
                <a:lnTo>
                  <a:pt x="18391" y="8207"/>
                </a:lnTo>
                <a:lnTo>
                  <a:pt x="18317" y="8085"/>
                </a:lnTo>
                <a:lnTo>
                  <a:pt x="18220" y="7987"/>
                </a:lnTo>
                <a:lnTo>
                  <a:pt x="18122" y="7914"/>
                </a:lnTo>
                <a:lnTo>
                  <a:pt x="18000" y="7865"/>
                </a:lnTo>
                <a:lnTo>
                  <a:pt x="17853" y="7816"/>
                </a:lnTo>
                <a:lnTo>
                  <a:pt x="16803" y="5203"/>
                </a:lnTo>
                <a:lnTo>
                  <a:pt x="17023" y="5154"/>
                </a:lnTo>
                <a:lnTo>
                  <a:pt x="17267" y="5105"/>
                </a:lnTo>
                <a:lnTo>
                  <a:pt x="17511" y="5081"/>
                </a:lnTo>
                <a:close/>
                <a:moveTo>
                  <a:pt x="6252" y="1"/>
                </a:moveTo>
                <a:lnTo>
                  <a:pt x="6179" y="25"/>
                </a:lnTo>
                <a:lnTo>
                  <a:pt x="6106" y="74"/>
                </a:lnTo>
                <a:lnTo>
                  <a:pt x="6057" y="123"/>
                </a:lnTo>
                <a:lnTo>
                  <a:pt x="6008" y="196"/>
                </a:lnTo>
                <a:lnTo>
                  <a:pt x="5959" y="245"/>
                </a:lnTo>
                <a:lnTo>
                  <a:pt x="5935" y="343"/>
                </a:lnTo>
                <a:lnTo>
                  <a:pt x="5935" y="416"/>
                </a:lnTo>
                <a:lnTo>
                  <a:pt x="5959" y="660"/>
                </a:lnTo>
                <a:lnTo>
                  <a:pt x="6057" y="978"/>
                </a:lnTo>
                <a:lnTo>
                  <a:pt x="6106" y="1124"/>
                </a:lnTo>
                <a:lnTo>
                  <a:pt x="6179" y="1222"/>
                </a:lnTo>
                <a:lnTo>
                  <a:pt x="6252" y="1320"/>
                </a:lnTo>
                <a:lnTo>
                  <a:pt x="6350" y="1344"/>
                </a:lnTo>
                <a:lnTo>
                  <a:pt x="7107" y="1344"/>
                </a:lnTo>
                <a:lnTo>
                  <a:pt x="8084" y="3396"/>
                </a:lnTo>
                <a:lnTo>
                  <a:pt x="6985" y="4788"/>
                </a:lnTo>
                <a:lnTo>
                  <a:pt x="6716" y="4617"/>
                </a:lnTo>
                <a:lnTo>
                  <a:pt x="6423" y="4470"/>
                </a:lnTo>
                <a:lnTo>
                  <a:pt x="6130" y="4348"/>
                </a:lnTo>
                <a:lnTo>
                  <a:pt x="5813" y="4250"/>
                </a:lnTo>
                <a:lnTo>
                  <a:pt x="5495" y="4177"/>
                </a:lnTo>
                <a:lnTo>
                  <a:pt x="5178" y="4104"/>
                </a:lnTo>
                <a:lnTo>
                  <a:pt x="4860" y="4079"/>
                </a:lnTo>
                <a:lnTo>
                  <a:pt x="4030" y="4079"/>
                </a:lnTo>
                <a:lnTo>
                  <a:pt x="3590" y="4153"/>
                </a:lnTo>
                <a:lnTo>
                  <a:pt x="3151" y="4275"/>
                </a:lnTo>
                <a:lnTo>
                  <a:pt x="2735" y="4421"/>
                </a:lnTo>
                <a:lnTo>
                  <a:pt x="2345" y="4617"/>
                </a:lnTo>
                <a:lnTo>
                  <a:pt x="1978" y="4837"/>
                </a:lnTo>
                <a:lnTo>
                  <a:pt x="1636" y="5105"/>
                </a:lnTo>
                <a:lnTo>
                  <a:pt x="1319" y="5398"/>
                </a:lnTo>
                <a:lnTo>
                  <a:pt x="1026" y="5716"/>
                </a:lnTo>
                <a:lnTo>
                  <a:pt x="782" y="6058"/>
                </a:lnTo>
                <a:lnTo>
                  <a:pt x="537" y="6449"/>
                </a:lnTo>
                <a:lnTo>
                  <a:pt x="366" y="6839"/>
                </a:lnTo>
                <a:lnTo>
                  <a:pt x="220" y="7254"/>
                </a:lnTo>
                <a:lnTo>
                  <a:pt x="98" y="7670"/>
                </a:lnTo>
                <a:lnTo>
                  <a:pt x="24" y="8134"/>
                </a:lnTo>
                <a:lnTo>
                  <a:pt x="0" y="8598"/>
                </a:lnTo>
                <a:lnTo>
                  <a:pt x="24" y="9062"/>
                </a:lnTo>
                <a:lnTo>
                  <a:pt x="98" y="9501"/>
                </a:lnTo>
                <a:lnTo>
                  <a:pt x="220" y="9941"/>
                </a:lnTo>
                <a:lnTo>
                  <a:pt x="366" y="10356"/>
                </a:lnTo>
                <a:lnTo>
                  <a:pt x="562" y="10747"/>
                </a:lnTo>
                <a:lnTo>
                  <a:pt x="782" y="11138"/>
                </a:lnTo>
                <a:lnTo>
                  <a:pt x="1050" y="11480"/>
                </a:lnTo>
                <a:lnTo>
                  <a:pt x="1343" y="11797"/>
                </a:lnTo>
                <a:lnTo>
                  <a:pt x="1661" y="12090"/>
                </a:lnTo>
                <a:lnTo>
                  <a:pt x="2003" y="12359"/>
                </a:lnTo>
                <a:lnTo>
                  <a:pt x="2369" y="12579"/>
                </a:lnTo>
                <a:lnTo>
                  <a:pt x="2760" y="12774"/>
                </a:lnTo>
                <a:lnTo>
                  <a:pt x="3175" y="12945"/>
                </a:lnTo>
                <a:lnTo>
                  <a:pt x="3615" y="13043"/>
                </a:lnTo>
                <a:lnTo>
                  <a:pt x="4079" y="13116"/>
                </a:lnTo>
                <a:lnTo>
                  <a:pt x="4518" y="13140"/>
                </a:lnTo>
                <a:lnTo>
                  <a:pt x="4982" y="13116"/>
                </a:lnTo>
                <a:lnTo>
                  <a:pt x="5397" y="13043"/>
                </a:lnTo>
                <a:lnTo>
                  <a:pt x="5813" y="12945"/>
                </a:lnTo>
                <a:lnTo>
                  <a:pt x="6228" y="12823"/>
                </a:lnTo>
                <a:lnTo>
                  <a:pt x="6594" y="12628"/>
                </a:lnTo>
                <a:lnTo>
                  <a:pt x="6961" y="12432"/>
                </a:lnTo>
                <a:lnTo>
                  <a:pt x="7302" y="12188"/>
                </a:lnTo>
                <a:lnTo>
                  <a:pt x="7620" y="11919"/>
                </a:lnTo>
                <a:lnTo>
                  <a:pt x="7913" y="11626"/>
                </a:lnTo>
                <a:lnTo>
                  <a:pt x="8182" y="11309"/>
                </a:lnTo>
                <a:lnTo>
                  <a:pt x="8402" y="10967"/>
                </a:lnTo>
                <a:lnTo>
                  <a:pt x="8597" y="10625"/>
                </a:lnTo>
                <a:lnTo>
                  <a:pt x="8768" y="10234"/>
                </a:lnTo>
                <a:lnTo>
                  <a:pt x="8890" y="9843"/>
                </a:lnTo>
                <a:lnTo>
                  <a:pt x="8988" y="9428"/>
                </a:lnTo>
                <a:lnTo>
                  <a:pt x="9061" y="9013"/>
                </a:lnTo>
                <a:lnTo>
                  <a:pt x="9427" y="9013"/>
                </a:lnTo>
                <a:lnTo>
                  <a:pt x="9525" y="9282"/>
                </a:lnTo>
                <a:lnTo>
                  <a:pt x="9647" y="9501"/>
                </a:lnTo>
                <a:lnTo>
                  <a:pt x="9818" y="9721"/>
                </a:lnTo>
                <a:lnTo>
                  <a:pt x="10013" y="9892"/>
                </a:lnTo>
                <a:lnTo>
                  <a:pt x="10233" y="10039"/>
                </a:lnTo>
                <a:lnTo>
                  <a:pt x="10477" y="10161"/>
                </a:lnTo>
                <a:lnTo>
                  <a:pt x="10746" y="10234"/>
                </a:lnTo>
                <a:lnTo>
                  <a:pt x="11186" y="10234"/>
                </a:lnTo>
                <a:lnTo>
                  <a:pt x="11357" y="10210"/>
                </a:lnTo>
                <a:lnTo>
                  <a:pt x="11503" y="10161"/>
                </a:lnTo>
                <a:lnTo>
                  <a:pt x="11674" y="10112"/>
                </a:lnTo>
                <a:lnTo>
                  <a:pt x="11821" y="10039"/>
                </a:lnTo>
                <a:lnTo>
                  <a:pt x="11943" y="9965"/>
                </a:lnTo>
                <a:lnTo>
                  <a:pt x="12065" y="9868"/>
                </a:lnTo>
                <a:lnTo>
                  <a:pt x="12187" y="9770"/>
                </a:lnTo>
                <a:lnTo>
                  <a:pt x="12309" y="9648"/>
                </a:lnTo>
                <a:lnTo>
                  <a:pt x="12382" y="9526"/>
                </a:lnTo>
                <a:lnTo>
                  <a:pt x="12480" y="9379"/>
                </a:lnTo>
                <a:lnTo>
                  <a:pt x="12553" y="9233"/>
                </a:lnTo>
                <a:lnTo>
                  <a:pt x="12602" y="9086"/>
                </a:lnTo>
                <a:lnTo>
                  <a:pt x="12651" y="8915"/>
                </a:lnTo>
                <a:lnTo>
                  <a:pt x="12676" y="8769"/>
                </a:lnTo>
                <a:lnTo>
                  <a:pt x="12676" y="8598"/>
                </a:lnTo>
                <a:lnTo>
                  <a:pt x="12651" y="8329"/>
                </a:lnTo>
                <a:lnTo>
                  <a:pt x="12602" y="8085"/>
                </a:lnTo>
                <a:lnTo>
                  <a:pt x="12505" y="7865"/>
                </a:lnTo>
                <a:lnTo>
                  <a:pt x="12358" y="7645"/>
                </a:lnTo>
                <a:lnTo>
                  <a:pt x="15411" y="4055"/>
                </a:lnTo>
                <a:lnTo>
                  <a:pt x="15631" y="4592"/>
                </a:lnTo>
                <a:lnTo>
                  <a:pt x="15362" y="4739"/>
                </a:lnTo>
                <a:lnTo>
                  <a:pt x="15093" y="4910"/>
                </a:lnTo>
                <a:lnTo>
                  <a:pt x="14849" y="5105"/>
                </a:lnTo>
                <a:lnTo>
                  <a:pt x="14605" y="5301"/>
                </a:lnTo>
                <a:lnTo>
                  <a:pt x="14385" y="5520"/>
                </a:lnTo>
                <a:lnTo>
                  <a:pt x="14190" y="5765"/>
                </a:lnTo>
                <a:lnTo>
                  <a:pt x="14019" y="6009"/>
                </a:lnTo>
                <a:lnTo>
                  <a:pt x="13848" y="6253"/>
                </a:lnTo>
                <a:lnTo>
                  <a:pt x="13701" y="6522"/>
                </a:lnTo>
                <a:lnTo>
                  <a:pt x="13579" y="6790"/>
                </a:lnTo>
                <a:lnTo>
                  <a:pt x="13457" y="7084"/>
                </a:lnTo>
                <a:lnTo>
                  <a:pt x="13359" y="7377"/>
                </a:lnTo>
                <a:lnTo>
                  <a:pt x="13286" y="7670"/>
                </a:lnTo>
                <a:lnTo>
                  <a:pt x="13237" y="7963"/>
                </a:lnTo>
                <a:lnTo>
                  <a:pt x="13213" y="8280"/>
                </a:lnTo>
                <a:lnTo>
                  <a:pt x="13188" y="8598"/>
                </a:lnTo>
                <a:lnTo>
                  <a:pt x="13213" y="9062"/>
                </a:lnTo>
                <a:lnTo>
                  <a:pt x="13286" y="9501"/>
                </a:lnTo>
                <a:lnTo>
                  <a:pt x="13408" y="9941"/>
                </a:lnTo>
                <a:lnTo>
                  <a:pt x="13555" y="10356"/>
                </a:lnTo>
                <a:lnTo>
                  <a:pt x="13750" y="10747"/>
                </a:lnTo>
                <a:lnTo>
                  <a:pt x="13970" y="11138"/>
                </a:lnTo>
                <a:lnTo>
                  <a:pt x="14239" y="11480"/>
                </a:lnTo>
                <a:lnTo>
                  <a:pt x="14532" y="11797"/>
                </a:lnTo>
                <a:lnTo>
                  <a:pt x="14849" y="12090"/>
                </a:lnTo>
                <a:lnTo>
                  <a:pt x="15191" y="12359"/>
                </a:lnTo>
                <a:lnTo>
                  <a:pt x="15582" y="12579"/>
                </a:lnTo>
                <a:lnTo>
                  <a:pt x="15973" y="12774"/>
                </a:lnTo>
                <a:lnTo>
                  <a:pt x="16388" y="12945"/>
                </a:lnTo>
                <a:lnTo>
                  <a:pt x="16827" y="13043"/>
                </a:lnTo>
                <a:lnTo>
                  <a:pt x="17267" y="13116"/>
                </a:lnTo>
                <a:lnTo>
                  <a:pt x="17756" y="13140"/>
                </a:lnTo>
                <a:lnTo>
                  <a:pt x="18195" y="13116"/>
                </a:lnTo>
                <a:lnTo>
                  <a:pt x="18659" y="13043"/>
                </a:lnTo>
                <a:lnTo>
                  <a:pt x="19099" y="12945"/>
                </a:lnTo>
                <a:lnTo>
                  <a:pt x="19514" y="12774"/>
                </a:lnTo>
                <a:lnTo>
                  <a:pt x="19905" y="12579"/>
                </a:lnTo>
                <a:lnTo>
                  <a:pt x="20271" y="12359"/>
                </a:lnTo>
                <a:lnTo>
                  <a:pt x="20613" y="12090"/>
                </a:lnTo>
                <a:lnTo>
                  <a:pt x="20931" y="11797"/>
                </a:lnTo>
                <a:lnTo>
                  <a:pt x="21224" y="11480"/>
                </a:lnTo>
                <a:lnTo>
                  <a:pt x="21492" y="11138"/>
                </a:lnTo>
                <a:lnTo>
                  <a:pt x="21712" y="10747"/>
                </a:lnTo>
                <a:lnTo>
                  <a:pt x="21907" y="10356"/>
                </a:lnTo>
                <a:lnTo>
                  <a:pt x="22054" y="9941"/>
                </a:lnTo>
                <a:lnTo>
                  <a:pt x="22176" y="9501"/>
                </a:lnTo>
                <a:lnTo>
                  <a:pt x="22249" y="9062"/>
                </a:lnTo>
                <a:lnTo>
                  <a:pt x="22274" y="8598"/>
                </a:lnTo>
                <a:lnTo>
                  <a:pt x="22249" y="8134"/>
                </a:lnTo>
                <a:lnTo>
                  <a:pt x="22176" y="7670"/>
                </a:lnTo>
                <a:lnTo>
                  <a:pt x="22054" y="7230"/>
                </a:lnTo>
                <a:lnTo>
                  <a:pt x="21907" y="6815"/>
                </a:lnTo>
                <a:lnTo>
                  <a:pt x="21712" y="6424"/>
                </a:lnTo>
                <a:lnTo>
                  <a:pt x="21492" y="6058"/>
                </a:lnTo>
                <a:lnTo>
                  <a:pt x="21224" y="5691"/>
                </a:lnTo>
                <a:lnTo>
                  <a:pt x="20931" y="5374"/>
                </a:lnTo>
                <a:lnTo>
                  <a:pt x="20613" y="5081"/>
                </a:lnTo>
                <a:lnTo>
                  <a:pt x="20271" y="4812"/>
                </a:lnTo>
                <a:lnTo>
                  <a:pt x="19905" y="4592"/>
                </a:lnTo>
                <a:lnTo>
                  <a:pt x="19514" y="4397"/>
                </a:lnTo>
                <a:lnTo>
                  <a:pt x="19099" y="4250"/>
                </a:lnTo>
                <a:lnTo>
                  <a:pt x="18659" y="4128"/>
                </a:lnTo>
                <a:lnTo>
                  <a:pt x="18195" y="4079"/>
                </a:lnTo>
                <a:lnTo>
                  <a:pt x="17756" y="4055"/>
                </a:lnTo>
                <a:lnTo>
                  <a:pt x="17414" y="4055"/>
                </a:lnTo>
                <a:lnTo>
                  <a:pt x="17072" y="4104"/>
                </a:lnTo>
                <a:lnTo>
                  <a:pt x="16754" y="4153"/>
                </a:lnTo>
                <a:lnTo>
                  <a:pt x="16412" y="4250"/>
                </a:lnTo>
                <a:lnTo>
                  <a:pt x="15240" y="1344"/>
                </a:lnTo>
                <a:lnTo>
                  <a:pt x="16144" y="1344"/>
                </a:lnTo>
                <a:lnTo>
                  <a:pt x="15997" y="1515"/>
                </a:lnTo>
                <a:lnTo>
                  <a:pt x="15924" y="1564"/>
                </a:lnTo>
                <a:lnTo>
                  <a:pt x="15899" y="1637"/>
                </a:lnTo>
                <a:lnTo>
                  <a:pt x="15875" y="1735"/>
                </a:lnTo>
                <a:lnTo>
                  <a:pt x="15875" y="1808"/>
                </a:lnTo>
                <a:lnTo>
                  <a:pt x="15875" y="1881"/>
                </a:lnTo>
                <a:lnTo>
                  <a:pt x="15899" y="1955"/>
                </a:lnTo>
                <a:lnTo>
                  <a:pt x="15924" y="2028"/>
                </a:lnTo>
                <a:lnTo>
                  <a:pt x="15997" y="2101"/>
                </a:lnTo>
                <a:lnTo>
                  <a:pt x="16046" y="2150"/>
                </a:lnTo>
                <a:lnTo>
                  <a:pt x="16119" y="2199"/>
                </a:lnTo>
                <a:lnTo>
                  <a:pt x="16192" y="2223"/>
                </a:lnTo>
                <a:lnTo>
                  <a:pt x="16363" y="2223"/>
                </a:lnTo>
                <a:lnTo>
                  <a:pt x="16437" y="2199"/>
                </a:lnTo>
                <a:lnTo>
                  <a:pt x="16510" y="2150"/>
                </a:lnTo>
                <a:lnTo>
                  <a:pt x="16583" y="2101"/>
                </a:lnTo>
                <a:lnTo>
                  <a:pt x="16754" y="1930"/>
                </a:lnTo>
                <a:lnTo>
                  <a:pt x="16852" y="1808"/>
                </a:lnTo>
                <a:lnTo>
                  <a:pt x="16925" y="1662"/>
                </a:lnTo>
                <a:lnTo>
                  <a:pt x="16998" y="1491"/>
                </a:lnTo>
                <a:lnTo>
                  <a:pt x="17047" y="1320"/>
                </a:lnTo>
                <a:lnTo>
                  <a:pt x="17047" y="1124"/>
                </a:lnTo>
                <a:lnTo>
                  <a:pt x="16998" y="953"/>
                </a:lnTo>
                <a:lnTo>
                  <a:pt x="16901" y="807"/>
                </a:lnTo>
                <a:lnTo>
                  <a:pt x="16779" y="685"/>
                </a:lnTo>
                <a:lnTo>
                  <a:pt x="16657" y="587"/>
                </a:lnTo>
                <a:lnTo>
                  <a:pt x="16486" y="538"/>
                </a:lnTo>
                <a:lnTo>
                  <a:pt x="16339" y="489"/>
                </a:lnTo>
                <a:lnTo>
                  <a:pt x="16192" y="465"/>
                </a:lnTo>
                <a:lnTo>
                  <a:pt x="14629" y="465"/>
                </a:lnTo>
                <a:lnTo>
                  <a:pt x="14507" y="489"/>
                </a:lnTo>
                <a:lnTo>
                  <a:pt x="14434" y="514"/>
                </a:lnTo>
                <a:lnTo>
                  <a:pt x="14312" y="611"/>
                </a:lnTo>
                <a:lnTo>
                  <a:pt x="14239" y="709"/>
                </a:lnTo>
                <a:lnTo>
                  <a:pt x="14214" y="807"/>
                </a:lnTo>
                <a:lnTo>
                  <a:pt x="14214" y="929"/>
                </a:lnTo>
                <a:lnTo>
                  <a:pt x="14239" y="1027"/>
                </a:lnTo>
                <a:lnTo>
                  <a:pt x="14996" y="2883"/>
                </a:lnTo>
                <a:lnTo>
                  <a:pt x="8792" y="2883"/>
                </a:lnTo>
                <a:lnTo>
                  <a:pt x="8035" y="1344"/>
                </a:lnTo>
                <a:lnTo>
                  <a:pt x="9427" y="1344"/>
                </a:lnTo>
                <a:lnTo>
                  <a:pt x="9525" y="1320"/>
                </a:lnTo>
                <a:lnTo>
                  <a:pt x="9598" y="1295"/>
                </a:lnTo>
                <a:lnTo>
                  <a:pt x="9672" y="1271"/>
                </a:lnTo>
                <a:lnTo>
                  <a:pt x="9720" y="1222"/>
                </a:lnTo>
                <a:lnTo>
                  <a:pt x="9794" y="1149"/>
                </a:lnTo>
                <a:lnTo>
                  <a:pt x="9818" y="1075"/>
                </a:lnTo>
                <a:lnTo>
                  <a:pt x="9842" y="1002"/>
                </a:lnTo>
                <a:lnTo>
                  <a:pt x="9842" y="904"/>
                </a:lnTo>
                <a:lnTo>
                  <a:pt x="9842" y="831"/>
                </a:lnTo>
                <a:lnTo>
                  <a:pt x="9818" y="734"/>
                </a:lnTo>
                <a:lnTo>
                  <a:pt x="9794" y="685"/>
                </a:lnTo>
                <a:lnTo>
                  <a:pt x="9720" y="611"/>
                </a:lnTo>
                <a:lnTo>
                  <a:pt x="9672" y="563"/>
                </a:lnTo>
                <a:lnTo>
                  <a:pt x="9598" y="514"/>
                </a:lnTo>
                <a:lnTo>
                  <a:pt x="9525" y="489"/>
                </a:lnTo>
                <a:lnTo>
                  <a:pt x="9427" y="489"/>
                </a:lnTo>
                <a:lnTo>
                  <a:pt x="6350" y="1"/>
                </a:lnTo>
                <a:close/>
              </a:path>
            </a:pathLst>
          </a:custGeom>
          <a:solidFill>
            <a:srgbClr val="8A9B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8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olonna MT" panose="04020805060202030203" pitchFamily="82" charset="0"/>
              </a:rPr>
              <a:t>OBLIGATIONS?</a:t>
            </a:r>
            <a:endParaRPr sz="2800" dirty="0">
              <a:latin typeface="Colonna MT" panose="04020805060202030203" pitchFamily="82" charset="0"/>
            </a:endParaRPr>
          </a:p>
        </p:txBody>
      </p:sp>
      <p:sp>
        <p:nvSpPr>
          <p:cNvPr id="444" name="Google Shape;444;p38"/>
          <p:cNvSpPr txBox="1">
            <a:spLocks noGrp="1"/>
          </p:cNvSpPr>
          <p:nvPr>
            <p:ph type="body" idx="1"/>
          </p:nvPr>
        </p:nvSpPr>
        <p:spPr>
          <a:xfrm>
            <a:off x="1003200" y="1563725"/>
            <a:ext cx="7137600" cy="221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None/>
            </a:pPr>
            <a:r>
              <a:rPr lang="fr-BE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Ouganda</a:t>
            </a:r>
          </a:p>
          <a:p>
            <a:pPr>
              <a:buNone/>
            </a:pPr>
            <a:endParaRPr lang="fr-BE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§"/>
            </a:pPr>
            <a:r>
              <a:rPr lang="fr-BE" sz="1400" dirty="0"/>
              <a:t>Passeport de voyage international</a:t>
            </a:r>
          </a:p>
          <a:p>
            <a:pPr>
              <a:buFont typeface="Wingdings" pitchFamily="2" charset="2"/>
              <a:buChar char="§"/>
            </a:pPr>
            <a:r>
              <a:rPr lang="fr-BE" sz="1400" dirty="0"/>
              <a:t>D'un visa</a:t>
            </a:r>
          </a:p>
          <a:p>
            <a:pPr>
              <a:buFont typeface="Wingdings" pitchFamily="2" charset="2"/>
              <a:buChar char="§"/>
            </a:pPr>
            <a:r>
              <a:rPr lang="fr-BE" sz="1400" dirty="0"/>
              <a:t>Preuve de vaccination = la fièvre jaune</a:t>
            </a:r>
          </a:p>
          <a:p>
            <a:pPr>
              <a:buFont typeface="Wingdings" pitchFamily="2" charset="2"/>
              <a:buChar char="§"/>
            </a:pPr>
            <a:r>
              <a:rPr lang="fr-BE" sz="1400" dirty="0"/>
              <a:t>Preuve de vaccination = l'hépatite</a:t>
            </a:r>
          </a:p>
          <a:p>
            <a:pPr>
              <a:buFont typeface="Wingdings" pitchFamily="2" charset="2"/>
              <a:buChar char="§"/>
            </a:pPr>
            <a:r>
              <a:rPr lang="fr-BE" sz="1400" dirty="0"/>
              <a:t>Preuve de test négatif COVID-19 (72 heures)</a:t>
            </a:r>
            <a:endParaRPr lang="nl-BE" sz="14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6C7A83"/>
              </a:solidFill>
            </a:endParaRPr>
          </a:p>
        </p:txBody>
      </p:sp>
      <p:sp>
        <p:nvSpPr>
          <p:cNvPr id="445" name="Google Shape;445;p38"/>
          <p:cNvSpPr txBox="1"/>
          <p:nvPr/>
        </p:nvSpPr>
        <p:spPr>
          <a:xfrm>
            <a:off x="1003200" y="3943050"/>
            <a:ext cx="71376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rgbClr val="8A9BA6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8A9BA6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446" name="Google Shape;446;p38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dirty="0"/>
          </a:p>
        </p:txBody>
      </p:sp>
      <p:pic>
        <p:nvPicPr>
          <p:cNvPr id="5122" name="Picture 2" descr="C:\Users\yara\AppData\Local\Microsoft\Windows\INetCache\IE\7Y4IVN8V\Kampala-Ouganda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1276350"/>
            <a:ext cx="1836144" cy="1219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3" name="Picture 3" descr="C:\Users\yara\AppData\Local\Microsoft\Windows\INetCache\IE\V1AMVVL5\290px-Carte_ouganda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2800350"/>
            <a:ext cx="1381125" cy="1485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9"/>
          <p:cNvSpPr txBox="1">
            <a:spLocks noGrp="1"/>
          </p:cNvSpPr>
          <p:nvPr>
            <p:ph type="subTitle" idx="1"/>
          </p:nvPr>
        </p:nvSpPr>
        <p:spPr>
          <a:xfrm>
            <a:off x="2795250" y="1123950"/>
            <a:ext cx="3553500" cy="29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nl-BE" u="sng" dirty="0">
                <a:hlinkClick r:id="rId3"/>
              </a:rPr>
              <a:t>https://broederlijkdelen.be/nl</a:t>
            </a:r>
            <a:r>
              <a:rPr lang="nl-BE" dirty="0"/>
              <a:t> </a:t>
            </a:r>
          </a:p>
          <a:p>
            <a:r>
              <a:rPr lang="nl-BE" u="sng" dirty="0">
                <a:hlinkClick r:id="rId4"/>
              </a:rPr>
              <a:t>https://broederlijkdelen.be/nl/impact/projecten/groenbemesters-in-plaats-van-bosbranden</a:t>
            </a:r>
            <a:r>
              <a:rPr lang="nl-BE" dirty="0"/>
              <a:t> </a:t>
            </a:r>
          </a:p>
          <a:p>
            <a:r>
              <a:rPr lang="nl-BE" u="sng" dirty="0">
                <a:hlinkClick r:id="rId5"/>
              </a:rPr>
              <a:t>https://broederlijkdelen.be/nl/impact?continent=africa&amp;region&amp;theme[]=klimaat</a:t>
            </a:r>
            <a:r>
              <a:rPr lang="nl-BE" dirty="0"/>
              <a:t> </a:t>
            </a:r>
          </a:p>
          <a:p>
            <a:r>
              <a:rPr lang="nl-BE" u="sng" dirty="0">
                <a:hlinkClick r:id="rId6"/>
              </a:rPr>
              <a:t>https://broederlijkdelen.be/nl/doe-mee/sportieve-evenementen/dwars-door-oeganda/2022/praktische-informatie</a:t>
            </a:r>
            <a:r>
              <a:rPr lang="nl-BE" dirty="0"/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800" dirty="0">
                <a:latin typeface="Colonna MT" panose="04020805060202030203" pitchFamily="82" charset="0"/>
                <a:cs typeface="Calibri Light" pitchFamily="34" charset="0"/>
              </a:rPr>
              <a:t>LEUR MISSION</a:t>
            </a:r>
            <a:endParaRPr sz="2800" dirty="0">
              <a:latin typeface="Colonna MT" panose="04020805060202030203" pitchFamily="82" charset="0"/>
              <a:cs typeface="Calibri Light" pitchFamily="34" charset="0"/>
            </a:endParaRPr>
          </a:p>
        </p:txBody>
      </p:sp>
      <p:sp>
        <p:nvSpPr>
          <p:cNvPr id="185" name="Google Shape;185;p15"/>
          <p:cNvSpPr txBox="1">
            <a:spLocks noGrp="1"/>
          </p:cNvSpPr>
          <p:nvPr>
            <p:ph type="body" idx="1"/>
          </p:nvPr>
        </p:nvSpPr>
        <p:spPr>
          <a:xfrm>
            <a:off x="1219200" y="1509546"/>
            <a:ext cx="4648200" cy="258620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fr-FR" sz="1600" dirty="0"/>
              <a:t>Un monde durable  </a:t>
            </a:r>
            <a:r>
              <a:rPr lang="fr-FR" sz="1600" dirty="0">
                <a:sym typeface="Wingdings" panose="05000000000000000000" pitchFamily="2" charset="2"/>
              </a:rPr>
              <a:t> </a:t>
            </a:r>
            <a:r>
              <a:rPr lang="fr-FR" sz="1600" strike="sngStrike" dirty="0">
                <a:sym typeface="Wingdings" panose="05000000000000000000" pitchFamily="2" charset="2"/>
              </a:rPr>
              <a:t>inégalité</a:t>
            </a:r>
            <a:endParaRPr lang="fr-FR" sz="1600" strike="sngStrike" dirty="0"/>
          </a:p>
          <a:p>
            <a:r>
              <a:rPr lang="fr-FR" sz="1600" dirty="0"/>
              <a:t>Nombreuses personnes = pauvreté</a:t>
            </a:r>
          </a:p>
          <a:p>
            <a:r>
              <a:rPr lang="fr-FR" sz="1600" dirty="0"/>
              <a:t>Partager + redistribuer</a:t>
            </a:r>
          </a:p>
          <a:p>
            <a:pPr marL="101600" indent="0">
              <a:buNone/>
            </a:pPr>
            <a:endParaRPr lang="fr-FR" sz="1600" dirty="0"/>
          </a:p>
          <a:p>
            <a:r>
              <a:rPr lang="fr-FR" sz="1600" dirty="0"/>
              <a:t>Projets personnels</a:t>
            </a:r>
          </a:p>
          <a:p>
            <a:r>
              <a:rPr lang="fr-FR" sz="1600" dirty="0"/>
              <a:t>Communautés les plus pauvres</a:t>
            </a:r>
            <a:endParaRPr lang="nl-BE" sz="16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86" name="Google Shape;186;p15"/>
          <p:cNvSpPr txBox="1">
            <a:spLocks noGrp="1"/>
          </p:cNvSpPr>
          <p:nvPr>
            <p:ph type="body" idx="2"/>
          </p:nvPr>
        </p:nvSpPr>
        <p:spPr>
          <a:xfrm>
            <a:off x="1003200" y="3372525"/>
            <a:ext cx="7137600" cy="114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rgbClr val="8A9BA6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200" dirty="0">
              <a:solidFill>
                <a:srgbClr val="8A9BA6"/>
              </a:solidFill>
            </a:endParaRPr>
          </a:p>
        </p:txBody>
      </p:sp>
      <p:sp>
        <p:nvSpPr>
          <p:cNvPr id="187" name="Google Shape;187;p15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dirty="0"/>
          </a:p>
        </p:txBody>
      </p:sp>
      <p:pic>
        <p:nvPicPr>
          <p:cNvPr id="7" name="Picture 6" descr="images (16).jf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86293"/>
            <a:ext cx="1447800" cy="2045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800" dirty="0">
                <a:latin typeface="Colonna MT" panose="04020805060202030203" pitchFamily="82" charset="0"/>
                <a:cs typeface="Calibri Light" pitchFamily="34" charset="0"/>
              </a:rPr>
              <a:t>LEUR MISSION</a:t>
            </a:r>
            <a:endParaRPr sz="2800" dirty="0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185" name="Google Shape;185;p15"/>
          <p:cNvSpPr txBox="1">
            <a:spLocks noGrp="1"/>
          </p:cNvSpPr>
          <p:nvPr>
            <p:ph type="body" idx="1"/>
          </p:nvPr>
        </p:nvSpPr>
        <p:spPr>
          <a:xfrm>
            <a:off x="1295400" y="1725800"/>
            <a:ext cx="6464400" cy="22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fr-FR" sz="1600" dirty="0"/>
              <a:t>Organisations partenaires  </a:t>
            </a:r>
            <a:r>
              <a:rPr lang="fr-FR" sz="1600" dirty="0">
                <a:sym typeface="Wingdings" panose="05000000000000000000" pitchFamily="2" charset="2"/>
              </a:rPr>
              <a:t> </a:t>
            </a:r>
            <a:r>
              <a:rPr lang="fr-FR" sz="1600" dirty="0"/>
              <a:t>communautés rurales</a:t>
            </a:r>
          </a:p>
          <a:p>
            <a:r>
              <a:rPr lang="fr-FR" sz="1600" dirty="0"/>
              <a:t>Pas d'aide d'urgence  </a:t>
            </a:r>
            <a:r>
              <a:rPr lang="fr-FR" sz="1600" dirty="0">
                <a:sym typeface="Wingdings" panose="05000000000000000000" pitchFamily="2" charset="2"/>
              </a:rPr>
              <a:t> aide structurelle </a:t>
            </a:r>
            <a:endParaRPr lang="fr-FR" sz="1600" dirty="0"/>
          </a:p>
          <a:p>
            <a:r>
              <a:rPr lang="fr-FR" sz="1600" dirty="0"/>
              <a:t>capables de continuer sans eux</a:t>
            </a:r>
            <a:endParaRPr lang="nl-BE" sz="1600" dirty="0"/>
          </a:p>
          <a:p>
            <a:endParaRPr dirty="0"/>
          </a:p>
        </p:txBody>
      </p:sp>
      <p:sp>
        <p:nvSpPr>
          <p:cNvPr id="186" name="Google Shape;186;p15"/>
          <p:cNvSpPr txBox="1">
            <a:spLocks noGrp="1"/>
          </p:cNvSpPr>
          <p:nvPr>
            <p:ph type="body" idx="2"/>
          </p:nvPr>
        </p:nvSpPr>
        <p:spPr>
          <a:xfrm>
            <a:off x="1600200" y="4476750"/>
            <a:ext cx="7137600" cy="114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rgbClr val="8A9BA6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200" dirty="0">
              <a:solidFill>
                <a:srgbClr val="8A9BA6"/>
              </a:solidFill>
            </a:endParaRPr>
          </a:p>
        </p:txBody>
      </p:sp>
      <p:sp>
        <p:nvSpPr>
          <p:cNvPr id="187" name="Google Shape;187;p15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dirty="0"/>
          </a:p>
        </p:txBody>
      </p:sp>
      <p:pic>
        <p:nvPicPr>
          <p:cNvPr id="7" name="Picture 6" descr="download (39).jf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200275"/>
            <a:ext cx="2428875" cy="1819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"/>
          <p:cNvSpPr txBox="1">
            <a:spLocks noGrp="1"/>
          </p:cNvSpPr>
          <p:nvPr>
            <p:ph type="ctrTitle" idx="4294967295"/>
          </p:nvPr>
        </p:nvSpPr>
        <p:spPr>
          <a:xfrm>
            <a:off x="1371600" y="895350"/>
            <a:ext cx="4613206" cy="397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800" dirty="0">
                <a:latin typeface="Colonna MT" panose="04020805060202030203" pitchFamily="82" charset="0"/>
              </a:rPr>
              <a:t>LEUR VISION </a:t>
            </a:r>
            <a:endParaRPr sz="2800" dirty="0">
              <a:latin typeface="Colonna MT" panose="04020805060202030203" pitchFamily="82" charset="0"/>
            </a:endParaRPr>
          </a:p>
        </p:txBody>
      </p:sp>
      <p:sp>
        <p:nvSpPr>
          <p:cNvPr id="220" name="Google Shape;220;p20"/>
          <p:cNvSpPr txBox="1">
            <a:spLocks noGrp="1"/>
          </p:cNvSpPr>
          <p:nvPr>
            <p:ph type="subTitle" idx="4294967295"/>
          </p:nvPr>
        </p:nvSpPr>
        <p:spPr>
          <a:xfrm>
            <a:off x="990600" y="1504950"/>
            <a:ext cx="7162800" cy="297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fr-FR" sz="1400" dirty="0"/>
              <a:t>L'inégalité =&gt; augmente </a:t>
            </a:r>
          </a:p>
          <a:p>
            <a:r>
              <a:rPr lang="fr-FR" sz="1400" dirty="0"/>
              <a:t>Changer</a:t>
            </a:r>
          </a:p>
          <a:p>
            <a:r>
              <a:rPr lang="fr-FR" sz="1400" dirty="0"/>
              <a:t>Une alternative:</a:t>
            </a:r>
            <a:r>
              <a:rPr lang="fr-FR" sz="1400" i="1" dirty="0">
                <a:solidFill>
                  <a:schemeClr val="accent4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     "assez, c'est bien" au lieu de "jamais assez"</a:t>
            </a:r>
          </a:p>
          <a:p>
            <a:r>
              <a:rPr lang="fr-FR" sz="1400" dirty="0"/>
              <a:t>En Flandre = le monde entier. </a:t>
            </a:r>
          </a:p>
          <a:p>
            <a:pPr algn="ctr">
              <a:buNone/>
            </a:pPr>
            <a:r>
              <a:rPr lang="fr-FR" sz="1400" dirty="0"/>
              <a:t>seul rêve: </a:t>
            </a:r>
            <a:r>
              <a:rPr lang="fr-FR" sz="1400" i="1" dirty="0">
                <a:solidFill>
                  <a:schemeClr val="accent6">
                    <a:lumMod val="75000"/>
                  </a:schemeClr>
                </a:solidFill>
              </a:rPr>
              <a:t>un monde sans inégalité</a:t>
            </a:r>
            <a:endParaRPr lang="fr-FR" sz="1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sz="1400" dirty="0"/>
              <a:t>à manger</a:t>
            </a:r>
          </a:p>
          <a:p>
            <a:r>
              <a:rPr lang="fr-FR" sz="1400" dirty="0"/>
              <a:t>Les gens = une voix + en sécurité</a:t>
            </a:r>
          </a:p>
          <a:p>
            <a:r>
              <a:rPr lang="fr-FR" sz="1400" dirty="0"/>
              <a:t>Aime vivre (futur)</a:t>
            </a:r>
            <a:endParaRPr lang="nl-BE"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1" name="Google Shape;221;p20"/>
          <p:cNvSpPr/>
          <p:nvPr/>
        </p:nvSpPr>
        <p:spPr>
          <a:xfrm>
            <a:off x="6658272" y="3478949"/>
            <a:ext cx="305417" cy="291622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2ED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2" name="Google Shape;222;p20"/>
          <p:cNvGrpSpPr/>
          <p:nvPr/>
        </p:nvGrpSpPr>
        <p:grpSpPr>
          <a:xfrm>
            <a:off x="6810981" y="2342532"/>
            <a:ext cx="1003075" cy="1013482"/>
            <a:chOff x="6654650" y="3665275"/>
            <a:chExt cx="409100" cy="409125"/>
          </a:xfrm>
        </p:grpSpPr>
        <p:sp>
          <p:nvSpPr>
            <p:cNvPr id="223" name="Google Shape;223;p20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224;p20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25" name="Google Shape;225;p20"/>
          <p:cNvGrpSpPr/>
          <p:nvPr/>
        </p:nvGrpSpPr>
        <p:grpSpPr>
          <a:xfrm rot="1057037">
            <a:off x="5769191" y="3531347"/>
            <a:ext cx="614983" cy="622315"/>
            <a:chOff x="570875" y="4322250"/>
            <a:chExt cx="443300" cy="443325"/>
          </a:xfrm>
        </p:grpSpPr>
        <p:sp>
          <p:nvSpPr>
            <p:cNvPr id="226" name="Google Shape;226;p20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227;p20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228;p20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229;p20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0" name="Google Shape;230;p20"/>
          <p:cNvSpPr/>
          <p:nvPr/>
        </p:nvSpPr>
        <p:spPr>
          <a:xfrm rot="2466683">
            <a:off x="6932339" y="1594511"/>
            <a:ext cx="424361" cy="40519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2ED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1" name="Google Shape;231;p20"/>
          <p:cNvSpPr/>
          <p:nvPr/>
        </p:nvSpPr>
        <p:spPr>
          <a:xfrm rot="-1609345">
            <a:off x="6218455" y="2532096"/>
            <a:ext cx="305329" cy="29153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2ED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2" name="Google Shape;232;p20"/>
          <p:cNvSpPr/>
          <p:nvPr/>
        </p:nvSpPr>
        <p:spPr>
          <a:xfrm rot="2926328">
            <a:off x="7928853" y="2767656"/>
            <a:ext cx="228692" cy="218363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2ED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3" name="Google Shape;233;p20"/>
          <p:cNvSpPr/>
          <p:nvPr/>
        </p:nvSpPr>
        <p:spPr>
          <a:xfrm rot="-1609160">
            <a:off x="8233968" y="1879317"/>
            <a:ext cx="206008" cy="196703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2ED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4" name="Google Shape;234;p20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9000"/>
            <a:lum/>
          </a:blip>
          <a:srcRect/>
          <a:stretch>
            <a:fillRect t="-57000" b="-57000"/>
          </a:stretch>
        </a:blip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3"/>
          <p:cNvSpPr txBox="1">
            <a:spLocks noGrp="1"/>
          </p:cNvSpPr>
          <p:nvPr>
            <p:ph type="title"/>
          </p:nvPr>
        </p:nvSpPr>
        <p:spPr>
          <a:xfrm>
            <a:off x="1143000" y="1504712"/>
            <a:ext cx="3587950" cy="575225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fr-FR" sz="2600" dirty="0">
                <a:latin typeface="Colonna MT" panose="04020805060202030203" pitchFamily="82" charset="0"/>
              </a:rPr>
              <a:t>L'ACCENT DE BROEDERLIJK DELEN</a:t>
            </a:r>
            <a:br>
              <a:rPr lang="nl-BE" b="1" dirty="0"/>
            </a:br>
            <a:endParaRPr lang="nl-BE" dirty="0"/>
          </a:p>
        </p:txBody>
      </p:sp>
      <p:sp>
        <p:nvSpPr>
          <p:cNvPr id="257" name="Google Shape;257;p23"/>
          <p:cNvSpPr txBox="1">
            <a:spLocks noGrp="1"/>
          </p:cNvSpPr>
          <p:nvPr>
            <p:ph type="body" idx="1"/>
          </p:nvPr>
        </p:nvSpPr>
        <p:spPr>
          <a:xfrm>
            <a:off x="796450" y="1792325"/>
            <a:ext cx="3553500" cy="240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endParaRPr lang="fr-FR" sz="1400" dirty="0"/>
          </a:p>
          <a:p>
            <a:r>
              <a:rPr lang="fr-FR" sz="1400" dirty="0"/>
              <a:t>Concentre sur cinq sujets </a:t>
            </a:r>
          </a:p>
          <a:p>
            <a:r>
              <a:rPr lang="fr-FR" sz="1400" dirty="0"/>
              <a:t>S'engagent pour</a:t>
            </a:r>
          </a:p>
          <a:p>
            <a:pPr marL="1371600" lvl="3" algn="just">
              <a:spcBef>
                <a:spcPts val="600"/>
              </a:spcBef>
              <a:buFont typeface="Frank Ruhl Libre"/>
              <a:buChar char="➢"/>
            </a:pPr>
            <a:r>
              <a:rPr lang="fr-FR" sz="1100" i="1" dirty="0">
                <a:solidFill>
                  <a:schemeClr val="accent6">
                    <a:lumMod val="50000"/>
                  </a:schemeClr>
                </a:solidFill>
              </a:rPr>
              <a:t> Le climat</a:t>
            </a:r>
          </a:p>
          <a:p>
            <a:pPr marL="1371600" lvl="3" algn="just">
              <a:spcBef>
                <a:spcPts val="600"/>
              </a:spcBef>
              <a:buFont typeface="Frank Ruhl Libre"/>
              <a:buChar char="➢"/>
            </a:pPr>
            <a:r>
              <a:rPr lang="fr-FR" sz="1100" i="1" dirty="0">
                <a:solidFill>
                  <a:schemeClr val="accent6">
                    <a:lumMod val="50000"/>
                  </a:schemeClr>
                </a:solidFill>
              </a:rPr>
              <a:t>Le genre</a:t>
            </a:r>
          </a:p>
          <a:p>
            <a:pPr marL="1371600" lvl="3" algn="just">
              <a:spcBef>
                <a:spcPts val="600"/>
              </a:spcBef>
              <a:buFont typeface="Frank Ruhl Libre"/>
              <a:buChar char="➢"/>
            </a:pPr>
            <a:r>
              <a:rPr lang="fr-FR" sz="1100" i="1" dirty="0">
                <a:solidFill>
                  <a:schemeClr val="accent6">
                    <a:lumMod val="50000"/>
                  </a:schemeClr>
                </a:solidFill>
              </a:rPr>
              <a:t>La participation et la paix, </a:t>
            </a:r>
          </a:p>
          <a:p>
            <a:pPr marL="1371600" lvl="3" algn="just">
              <a:spcBef>
                <a:spcPts val="600"/>
              </a:spcBef>
              <a:buFont typeface="Frank Ruhl Libre"/>
              <a:buChar char="➢"/>
            </a:pPr>
            <a:r>
              <a:rPr lang="fr-FR" sz="1100" i="1" dirty="0">
                <a:solidFill>
                  <a:schemeClr val="accent6">
                    <a:lumMod val="50000"/>
                  </a:schemeClr>
                </a:solidFill>
              </a:rPr>
              <a:t>Le droit à l'alimentation, </a:t>
            </a:r>
          </a:p>
          <a:p>
            <a:pPr marL="1371600" lvl="3" algn="just">
              <a:spcBef>
                <a:spcPts val="600"/>
              </a:spcBef>
              <a:buFont typeface="Frank Ruhl Libre"/>
              <a:buChar char="➢"/>
            </a:pPr>
            <a:r>
              <a:rPr lang="fr-FR" sz="1100" i="1" dirty="0">
                <a:solidFill>
                  <a:schemeClr val="accent6">
                    <a:lumMod val="50000"/>
                  </a:schemeClr>
                </a:solidFill>
              </a:rPr>
              <a:t>La gestion durable des ressources naturelles. </a:t>
            </a:r>
            <a:endParaRPr lang="nl-BE" sz="1100" i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fr-FR"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8" name="Google Shape;258;p23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4"/>
          <p:cNvSpPr txBox="1">
            <a:spLocks noGrp="1"/>
          </p:cNvSpPr>
          <p:nvPr>
            <p:ph type="title" idx="4294967295"/>
          </p:nvPr>
        </p:nvSpPr>
        <p:spPr>
          <a:xfrm>
            <a:off x="262200" y="0"/>
            <a:ext cx="8619600" cy="239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200" dirty="0">
                <a:solidFill>
                  <a:schemeClr val="dk1"/>
                </a:solidFill>
              </a:rPr>
              <a:t>L’accent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558" name="Google Shape;558;p44"/>
          <p:cNvSpPr txBox="1">
            <a:spLocks noGrp="1"/>
          </p:cNvSpPr>
          <p:nvPr>
            <p:ph type="sldNum" idx="12"/>
          </p:nvPr>
        </p:nvSpPr>
        <p:spPr>
          <a:xfrm>
            <a:off x="4297650" y="4890275"/>
            <a:ext cx="548700" cy="25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dirty="0"/>
          </a:p>
        </p:txBody>
      </p:sp>
      <p:sp>
        <p:nvSpPr>
          <p:cNvPr id="559" name="Google Shape;559;p44"/>
          <p:cNvSpPr txBox="1"/>
          <p:nvPr/>
        </p:nvSpPr>
        <p:spPr>
          <a:xfrm>
            <a:off x="1966199" y="514350"/>
            <a:ext cx="1610187" cy="31242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fr-FR" sz="1050" dirty="0">
              <a:latin typeface="Algerian" pitchFamily="82" charset="0"/>
            </a:endParaRPr>
          </a:p>
          <a:p>
            <a:endParaRPr lang="fr-FR" sz="1050" dirty="0">
              <a:latin typeface="Algerian" pitchFamily="82" charset="0"/>
            </a:endParaRPr>
          </a:p>
          <a:p>
            <a:endParaRPr lang="fr-FR" sz="1050" dirty="0">
              <a:latin typeface="Algerian" pitchFamily="82" charset="0"/>
            </a:endParaRPr>
          </a:p>
          <a:p>
            <a:r>
              <a:rPr lang="fr-FR" dirty="0">
                <a:latin typeface="Algerian" pitchFamily="82" charset="0"/>
              </a:rPr>
              <a:t>LE DROIT À L'ALIMENTATION</a:t>
            </a:r>
          </a:p>
          <a:p>
            <a:pPr algn="just"/>
            <a:endParaRPr lang="fr-FR" sz="900" dirty="0"/>
          </a:p>
          <a:p>
            <a:pPr algn="just"/>
            <a:endParaRPr lang="fr-FR" sz="900" dirty="0"/>
          </a:p>
          <a:p>
            <a:pPr algn="just"/>
            <a:endParaRPr lang="fr-FR" sz="900" dirty="0"/>
          </a:p>
          <a:p>
            <a:pPr>
              <a:buFont typeface="Wingdings" pitchFamily="2" charset="2"/>
              <a:buChar char="ü"/>
            </a:pPr>
            <a:r>
              <a:rPr lang="fr-FR" sz="1200" dirty="0"/>
              <a:t> Système alimentaire agricole</a:t>
            </a:r>
          </a:p>
          <a:p>
            <a:endParaRPr lang="fr-FR" sz="1200" dirty="0"/>
          </a:p>
          <a:p>
            <a:pPr>
              <a:buFont typeface="Wingdings" pitchFamily="2" charset="2"/>
              <a:buChar char="ü"/>
            </a:pPr>
            <a:r>
              <a:rPr lang="fr-FR" sz="1200" dirty="0"/>
              <a:t> Les principes de l’agroécologie</a:t>
            </a:r>
          </a:p>
        </p:txBody>
      </p:sp>
      <p:sp>
        <p:nvSpPr>
          <p:cNvPr id="561" name="Google Shape;561;p44"/>
          <p:cNvSpPr txBox="1"/>
          <p:nvPr/>
        </p:nvSpPr>
        <p:spPr>
          <a:xfrm>
            <a:off x="3586412" y="898272"/>
            <a:ext cx="1747588" cy="31242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BE" sz="1000" b="1" dirty="0">
              <a:solidFill>
                <a:schemeClr val="dk1"/>
              </a:solidFill>
              <a:latin typeface="Algerian" pitchFamily="82" charset="0"/>
              <a:ea typeface="Frank Ruhl Libre"/>
              <a:cs typeface="Frank Ruhl Libre"/>
              <a:sym typeface="Frank Ruhl Libr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BE" sz="1000" b="1" dirty="0">
              <a:solidFill>
                <a:schemeClr val="dk1"/>
              </a:solidFill>
              <a:latin typeface="Algerian" pitchFamily="82" charset="0"/>
              <a:ea typeface="Frank Ruhl Libre"/>
              <a:cs typeface="Frank Ruhl Libre"/>
              <a:sym typeface="Frank Ruhl Libr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BE" sz="1100" b="1" dirty="0">
              <a:solidFill>
                <a:schemeClr val="tx1">
                  <a:lumMod val="75000"/>
                </a:schemeClr>
              </a:solidFill>
              <a:latin typeface="Algerian" pitchFamily="82" charset="0"/>
              <a:ea typeface="Frank Ruhl Libre"/>
              <a:cs typeface="Frank Ruhl Libre"/>
              <a:sym typeface="Frank Ruhl Libr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b="1" dirty="0">
                <a:solidFill>
                  <a:schemeClr val="tx1">
                    <a:lumMod val="75000"/>
                  </a:schemeClr>
                </a:solidFill>
                <a:latin typeface="Algerian" pitchFamily="82" charset="0"/>
                <a:ea typeface="Frank Ruhl Libre"/>
                <a:cs typeface="Frank Ruhl Libre"/>
                <a:sym typeface="Frank Ruhl Libre"/>
              </a:rPr>
              <a:t>Le Genre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sz="1000" b="1" dirty="0">
              <a:solidFill>
                <a:schemeClr val="dk1"/>
              </a:solidFill>
              <a:latin typeface="Algerian" pitchFamily="82" charset="0"/>
              <a:ea typeface="Frank Ruhl Libre"/>
              <a:cs typeface="Frank Ruhl Libre"/>
              <a:sym typeface="Frank Ruhl Libr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BE" sz="1000" b="1" dirty="0">
              <a:solidFill>
                <a:schemeClr val="dk1"/>
              </a:solidFill>
              <a:latin typeface="Algerian" pitchFamily="82" charset="0"/>
              <a:ea typeface="Frank Ruhl Libre"/>
              <a:cs typeface="Frank Ruhl Libre"/>
              <a:sym typeface="Frank Ruhl Libr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BE" sz="1000" b="1" dirty="0">
              <a:solidFill>
                <a:schemeClr val="dk1"/>
              </a:solidFill>
              <a:latin typeface="Algerian" pitchFamily="82" charset="0"/>
              <a:ea typeface="Frank Ruhl Libre"/>
              <a:cs typeface="Frank Ruhl Libre"/>
              <a:sym typeface="Frank Ruhl Libr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solidFill>
                <a:schemeClr val="dk1"/>
              </a:solidFill>
              <a:latin typeface="Algerian" pitchFamily="82" charset="0"/>
              <a:ea typeface="Frank Ruhl Libre"/>
              <a:cs typeface="Frank Ruhl Libre"/>
              <a:sym typeface="Frank Ruhl Libre"/>
            </a:endParaRPr>
          </a:p>
          <a:p>
            <a:pPr>
              <a:buFont typeface="Wingdings" pitchFamily="2" charset="2"/>
              <a:buChar char="ü"/>
            </a:pPr>
            <a:r>
              <a:rPr lang="fr-FR" dirty="0"/>
              <a:t> </a:t>
            </a:r>
            <a:r>
              <a:rPr lang="fr-FR" sz="1200" dirty="0"/>
              <a:t>La justice de genre</a:t>
            </a:r>
            <a:endParaRPr lang="nl-BE" sz="1200" dirty="0"/>
          </a:p>
          <a:p>
            <a:r>
              <a:rPr lang="fr-FR" sz="1200" dirty="0"/>
              <a:t>= égalité des chances</a:t>
            </a:r>
          </a:p>
          <a:p>
            <a:endParaRPr lang="fr-FR" sz="1200" dirty="0"/>
          </a:p>
          <a:p>
            <a:pPr>
              <a:buFont typeface="Wingdings" pitchFamily="2" charset="2"/>
              <a:buChar char="ü"/>
            </a:pPr>
            <a:r>
              <a:rPr lang="fr-FR" sz="1200" dirty="0"/>
              <a:t> + respect</a:t>
            </a:r>
          </a:p>
          <a:p>
            <a:pPr>
              <a:buFont typeface="Wingdings" pitchFamily="2" charset="2"/>
              <a:buChar char="ü"/>
            </a:pPr>
            <a:endParaRPr lang="fr-FR" sz="1200" dirty="0"/>
          </a:p>
          <a:p>
            <a:pPr>
              <a:buFont typeface="Wingdings" pitchFamily="2" charset="2"/>
              <a:buChar char="ü"/>
            </a:pPr>
            <a:r>
              <a:rPr lang="fr-FR" sz="1200" dirty="0"/>
              <a:t> Sexe différent</a:t>
            </a:r>
            <a:endParaRPr lang="nl-BE" sz="1200" dirty="0"/>
          </a:p>
        </p:txBody>
      </p:sp>
      <p:sp>
        <p:nvSpPr>
          <p:cNvPr id="562" name="Google Shape;562;p44"/>
          <p:cNvSpPr txBox="1"/>
          <p:nvPr/>
        </p:nvSpPr>
        <p:spPr>
          <a:xfrm>
            <a:off x="5334000" y="514350"/>
            <a:ext cx="1728000" cy="31242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nl-BE" sz="1200" dirty="0">
              <a:latin typeface="Algerian" pitchFamily="82" charset="0"/>
            </a:endParaRPr>
          </a:p>
          <a:p>
            <a:endParaRPr lang="nl-BE" sz="1200" dirty="0">
              <a:latin typeface="Algerian" pitchFamily="82" charset="0"/>
            </a:endParaRPr>
          </a:p>
          <a:p>
            <a:endParaRPr lang="nl-BE" sz="1200" dirty="0">
              <a:latin typeface="Algerian" pitchFamily="82" charset="0"/>
            </a:endParaRPr>
          </a:p>
          <a:p>
            <a:pPr algn="just"/>
            <a:r>
              <a:rPr lang="nl-BE" dirty="0">
                <a:latin typeface="Algerian" pitchFamily="82" charset="0"/>
              </a:rPr>
              <a:t>LA PARTICIPATION &amp; LA PAIX</a:t>
            </a:r>
            <a:endParaRPr lang="nl-BE" dirty="0"/>
          </a:p>
          <a:p>
            <a:endParaRPr lang="nl-BE" sz="800" dirty="0"/>
          </a:p>
          <a:p>
            <a:pPr>
              <a:buFont typeface="Wingdings" pitchFamily="2" charset="2"/>
              <a:buChar char="ü"/>
            </a:pPr>
            <a:r>
              <a:rPr lang="fr-FR" sz="1200" dirty="0"/>
              <a:t> Personnes + organisations</a:t>
            </a:r>
          </a:p>
          <a:p>
            <a:pPr>
              <a:buFont typeface="Wingdings" pitchFamily="2" charset="2"/>
              <a:buChar char="ü"/>
            </a:pPr>
            <a:endParaRPr lang="fr-FR" sz="1200" dirty="0"/>
          </a:p>
          <a:p>
            <a:pPr>
              <a:buFont typeface="Wingdings" pitchFamily="2" charset="2"/>
              <a:buChar char="ü"/>
            </a:pPr>
            <a:r>
              <a:rPr lang="fr-FR" sz="1200" dirty="0"/>
              <a:t> Défendre leurs droits</a:t>
            </a:r>
          </a:p>
          <a:p>
            <a:endParaRPr lang="fr-FR" sz="1200" dirty="0"/>
          </a:p>
          <a:p>
            <a:pPr>
              <a:buFont typeface="Wingdings" pitchFamily="2" charset="2"/>
              <a:buChar char="ü"/>
            </a:pPr>
            <a:r>
              <a:rPr lang="fr-FR" sz="1200" dirty="0"/>
              <a:t> Gens « une voix »</a:t>
            </a:r>
            <a:endParaRPr lang="nl-BE" sz="1200" dirty="0"/>
          </a:p>
        </p:txBody>
      </p:sp>
      <p:sp>
        <p:nvSpPr>
          <p:cNvPr id="564" name="Google Shape;564;p44"/>
          <p:cNvSpPr txBox="1"/>
          <p:nvPr/>
        </p:nvSpPr>
        <p:spPr>
          <a:xfrm>
            <a:off x="7062000" y="903739"/>
            <a:ext cx="1728000" cy="31242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fr-FR" sz="900" dirty="0">
              <a:latin typeface="Algerian" pitchFamily="82" charset="0"/>
            </a:endParaRPr>
          </a:p>
          <a:p>
            <a:endParaRPr lang="fr-FR" sz="900" dirty="0">
              <a:latin typeface="Algerian" pitchFamily="82" charset="0"/>
            </a:endParaRPr>
          </a:p>
          <a:p>
            <a:endParaRPr lang="fr-FR" sz="1000" dirty="0">
              <a:latin typeface="Algerian" pitchFamily="82" charset="0"/>
            </a:endParaRPr>
          </a:p>
          <a:p>
            <a:endParaRPr lang="fr-FR" sz="1000" dirty="0">
              <a:latin typeface="Algerian" pitchFamily="82" charset="0"/>
            </a:endParaRPr>
          </a:p>
          <a:p>
            <a:r>
              <a:rPr lang="fr-FR" dirty="0">
                <a:latin typeface="Algerian" pitchFamily="82" charset="0"/>
              </a:rPr>
              <a:t>LA GESTION DURABLE DES RESSOURCES NATURELLES</a:t>
            </a:r>
          </a:p>
          <a:p>
            <a:endParaRPr lang="fr-FR" dirty="0">
              <a:latin typeface="Algerian" pitchFamily="8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200" dirty="0">
                <a:latin typeface="+mn-lt"/>
              </a:rPr>
              <a:t>La terre, l’eau &amp; les matières </a:t>
            </a:r>
            <a:r>
              <a:rPr lang="fr-FR" sz="1200" dirty="0">
                <a:latin typeface="+mn-lt"/>
                <a:sym typeface="Wingdings" panose="05000000000000000000" pitchFamily="2" charset="2"/>
              </a:rPr>
              <a:t> respect des personnes et l’environnement </a:t>
            </a:r>
            <a:endParaRPr lang="fr-FR" sz="1200" dirty="0">
              <a:latin typeface="+mn-lt"/>
            </a:endParaRPr>
          </a:p>
          <a:p>
            <a:endParaRPr lang="fr-FR" dirty="0">
              <a:latin typeface="Algerian" pitchFamily="82" charset="0"/>
            </a:endParaRPr>
          </a:p>
          <a:p>
            <a:endParaRPr lang="fr-FR" dirty="0">
              <a:latin typeface="Algerian" pitchFamily="82" charset="0"/>
            </a:endParaRPr>
          </a:p>
        </p:txBody>
      </p:sp>
      <p:sp>
        <p:nvSpPr>
          <p:cNvPr id="565" name="Google Shape;565;p44"/>
          <p:cNvSpPr txBox="1"/>
          <p:nvPr/>
        </p:nvSpPr>
        <p:spPr>
          <a:xfrm>
            <a:off x="238199" y="907526"/>
            <a:ext cx="1728000" cy="31242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200" dirty="0">
                <a:latin typeface="Algerian" pitchFamily="82" charset="0"/>
                <a:cs typeface="Courier New" pitchFamily="49" charset="0"/>
              </a:rPr>
              <a:t>          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BE" sz="1200" dirty="0">
              <a:latin typeface="Algerian" pitchFamily="82" charset="0"/>
              <a:cs typeface="Courier New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200" dirty="0">
                <a:latin typeface="Algerian" pitchFamily="82" charset="0"/>
                <a:cs typeface="Courier New" pitchFamily="49" charset="0"/>
              </a:rPr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>
                <a:latin typeface="Algerian" pitchFamily="82" charset="0"/>
                <a:cs typeface="Courier New" pitchFamily="49" charset="0"/>
              </a:rPr>
              <a:t>LE CLIMAT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BE" sz="1200" dirty="0">
              <a:latin typeface="Algerian" pitchFamily="82" charset="0"/>
              <a:cs typeface="Courier New" pitchFamily="49" charset="0"/>
            </a:endParaRPr>
          </a:p>
          <a:p>
            <a:pPr>
              <a:buFont typeface="Wingdings" pitchFamily="2" charset="2"/>
              <a:buChar char="ü"/>
            </a:pPr>
            <a:r>
              <a:rPr lang="fr-FR" sz="1200" dirty="0"/>
              <a:t> Plan climatique</a:t>
            </a:r>
          </a:p>
          <a:p>
            <a:pPr>
              <a:buFont typeface="Wingdings" pitchFamily="2" charset="2"/>
              <a:buChar char="ü"/>
            </a:pPr>
            <a:endParaRPr lang="fr-FR" sz="1200" dirty="0"/>
          </a:p>
          <a:p>
            <a:pPr>
              <a:buFont typeface="Wingdings" pitchFamily="2" charset="2"/>
              <a:buChar char="ü"/>
            </a:pPr>
            <a:r>
              <a:rPr lang="fr-FR" sz="1200" dirty="0"/>
              <a:t> Ambitieux </a:t>
            </a:r>
          </a:p>
          <a:p>
            <a:pPr>
              <a:buFont typeface="Wingdings" pitchFamily="2" charset="2"/>
              <a:buChar char="ü"/>
            </a:pPr>
            <a:endParaRPr lang="fr-FR" sz="1200" dirty="0"/>
          </a:p>
          <a:p>
            <a:pPr>
              <a:buFont typeface="Wingdings" pitchFamily="2" charset="2"/>
              <a:buChar char="ü"/>
            </a:pPr>
            <a:r>
              <a:rPr lang="fr-FR" sz="1200" dirty="0"/>
              <a:t> Nouvelle vision intégrée</a:t>
            </a:r>
            <a:endParaRPr lang="nl-BE" sz="1200" dirty="0"/>
          </a:p>
        </p:txBody>
      </p:sp>
      <p:sp>
        <p:nvSpPr>
          <p:cNvPr id="569" name="Google Shape;569;p44"/>
          <p:cNvSpPr/>
          <p:nvPr/>
        </p:nvSpPr>
        <p:spPr>
          <a:xfrm>
            <a:off x="5453391" y="599597"/>
            <a:ext cx="387799" cy="457200"/>
          </a:xfrm>
          <a:custGeom>
            <a:avLst/>
            <a:gdLst/>
            <a:ahLst/>
            <a:cxnLst/>
            <a:rect l="l" t="t" r="r" b="b"/>
            <a:pathLst>
              <a:path w="16706" h="14997" extrusionOk="0">
                <a:moveTo>
                  <a:pt x="4299" y="0"/>
                </a:moveTo>
                <a:lnTo>
                  <a:pt x="3859" y="25"/>
                </a:lnTo>
                <a:lnTo>
                  <a:pt x="3444" y="74"/>
                </a:lnTo>
                <a:lnTo>
                  <a:pt x="3029" y="196"/>
                </a:lnTo>
                <a:lnTo>
                  <a:pt x="2614" y="342"/>
                </a:lnTo>
                <a:lnTo>
                  <a:pt x="2247" y="513"/>
                </a:lnTo>
                <a:lnTo>
                  <a:pt x="1905" y="733"/>
                </a:lnTo>
                <a:lnTo>
                  <a:pt x="1563" y="977"/>
                </a:lnTo>
                <a:lnTo>
                  <a:pt x="1270" y="1246"/>
                </a:lnTo>
                <a:lnTo>
                  <a:pt x="977" y="1563"/>
                </a:lnTo>
                <a:lnTo>
                  <a:pt x="733" y="1881"/>
                </a:lnTo>
                <a:lnTo>
                  <a:pt x="513" y="2247"/>
                </a:lnTo>
                <a:lnTo>
                  <a:pt x="342" y="2614"/>
                </a:lnTo>
                <a:lnTo>
                  <a:pt x="196" y="3004"/>
                </a:lnTo>
                <a:lnTo>
                  <a:pt x="98" y="3420"/>
                </a:lnTo>
                <a:lnTo>
                  <a:pt x="25" y="3859"/>
                </a:lnTo>
                <a:lnTo>
                  <a:pt x="0" y="4299"/>
                </a:lnTo>
                <a:lnTo>
                  <a:pt x="0" y="4592"/>
                </a:lnTo>
                <a:lnTo>
                  <a:pt x="25" y="4885"/>
                </a:lnTo>
                <a:lnTo>
                  <a:pt x="122" y="5447"/>
                </a:lnTo>
                <a:lnTo>
                  <a:pt x="245" y="6008"/>
                </a:lnTo>
                <a:lnTo>
                  <a:pt x="440" y="6546"/>
                </a:lnTo>
                <a:lnTo>
                  <a:pt x="660" y="7059"/>
                </a:lnTo>
                <a:lnTo>
                  <a:pt x="928" y="7547"/>
                </a:lnTo>
                <a:lnTo>
                  <a:pt x="1197" y="8011"/>
                </a:lnTo>
                <a:lnTo>
                  <a:pt x="1515" y="8475"/>
                </a:lnTo>
                <a:lnTo>
                  <a:pt x="1856" y="8915"/>
                </a:lnTo>
                <a:lnTo>
                  <a:pt x="2198" y="9330"/>
                </a:lnTo>
                <a:lnTo>
                  <a:pt x="2565" y="9745"/>
                </a:lnTo>
                <a:lnTo>
                  <a:pt x="2931" y="10136"/>
                </a:lnTo>
                <a:lnTo>
                  <a:pt x="3639" y="10869"/>
                </a:lnTo>
                <a:lnTo>
                  <a:pt x="4299" y="11528"/>
                </a:lnTo>
                <a:lnTo>
                  <a:pt x="4861" y="12065"/>
                </a:lnTo>
                <a:lnTo>
                  <a:pt x="5496" y="12627"/>
                </a:lnTo>
                <a:lnTo>
                  <a:pt x="6839" y="13775"/>
                </a:lnTo>
                <a:lnTo>
                  <a:pt x="7913" y="14654"/>
                </a:lnTo>
                <a:lnTo>
                  <a:pt x="8353" y="14996"/>
                </a:lnTo>
                <a:lnTo>
                  <a:pt x="8793" y="14654"/>
                </a:lnTo>
                <a:lnTo>
                  <a:pt x="9843" y="13799"/>
                </a:lnTo>
                <a:lnTo>
                  <a:pt x="11186" y="12651"/>
                </a:lnTo>
                <a:lnTo>
                  <a:pt x="11821" y="12090"/>
                </a:lnTo>
                <a:lnTo>
                  <a:pt x="12407" y="11528"/>
                </a:lnTo>
                <a:lnTo>
                  <a:pt x="13067" y="10869"/>
                </a:lnTo>
                <a:lnTo>
                  <a:pt x="13775" y="10136"/>
                </a:lnTo>
                <a:lnTo>
                  <a:pt x="14141" y="9745"/>
                </a:lnTo>
                <a:lnTo>
                  <a:pt x="14508" y="9330"/>
                </a:lnTo>
                <a:lnTo>
                  <a:pt x="14850" y="8915"/>
                </a:lnTo>
                <a:lnTo>
                  <a:pt x="15191" y="8475"/>
                </a:lnTo>
                <a:lnTo>
                  <a:pt x="15509" y="8011"/>
                </a:lnTo>
                <a:lnTo>
                  <a:pt x="15778" y="7547"/>
                </a:lnTo>
                <a:lnTo>
                  <a:pt x="16046" y="7059"/>
                </a:lnTo>
                <a:lnTo>
                  <a:pt x="16266" y="6546"/>
                </a:lnTo>
                <a:lnTo>
                  <a:pt x="16461" y="6008"/>
                </a:lnTo>
                <a:lnTo>
                  <a:pt x="16584" y="5447"/>
                </a:lnTo>
                <a:lnTo>
                  <a:pt x="16681" y="4885"/>
                </a:lnTo>
                <a:lnTo>
                  <a:pt x="16706" y="4592"/>
                </a:lnTo>
                <a:lnTo>
                  <a:pt x="16706" y="4299"/>
                </a:lnTo>
                <a:lnTo>
                  <a:pt x="16681" y="3859"/>
                </a:lnTo>
                <a:lnTo>
                  <a:pt x="16608" y="3420"/>
                </a:lnTo>
                <a:lnTo>
                  <a:pt x="16510" y="3004"/>
                </a:lnTo>
                <a:lnTo>
                  <a:pt x="16364" y="2614"/>
                </a:lnTo>
                <a:lnTo>
                  <a:pt x="16193" y="2247"/>
                </a:lnTo>
                <a:lnTo>
                  <a:pt x="15973" y="1881"/>
                </a:lnTo>
                <a:lnTo>
                  <a:pt x="15729" y="1563"/>
                </a:lnTo>
                <a:lnTo>
                  <a:pt x="15436" y="1246"/>
                </a:lnTo>
                <a:lnTo>
                  <a:pt x="15143" y="977"/>
                </a:lnTo>
                <a:lnTo>
                  <a:pt x="14801" y="733"/>
                </a:lnTo>
                <a:lnTo>
                  <a:pt x="14459" y="513"/>
                </a:lnTo>
                <a:lnTo>
                  <a:pt x="14092" y="342"/>
                </a:lnTo>
                <a:lnTo>
                  <a:pt x="13677" y="196"/>
                </a:lnTo>
                <a:lnTo>
                  <a:pt x="13262" y="74"/>
                </a:lnTo>
                <a:lnTo>
                  <a:pt x="12847" y="25"/>
                </a:lnTo>
                <a:lnTo>
                  <a:pt x="12407" y="0"/>
                </a:lnTo>
                <a:lnTo>
                  <a:pt x="12065" y="0"/>
                </a:lnTo>
                <a:lnTo>
                  <a:pt x="11723" y="49"/>
                </a:lnTo>
                <a:lnTo>
                  <a:pt x="11381" y="122"/>
                </a:lnTo>
                <a:lnTo>
                  <a:pt x="11064" y="196"/>
                </a:lnTo>
                <a:lnTo>
                  <a:pt x="10746" y="318"/>
                </a:lnTo>
                <a:lnTo>
                  <a:pt x="10453" y="464"/>
                </a:lnTo>
                <a:lnTo>
                  <a:pt x="10160" y="611"/>
                </a:lnTo>
                <a:lnTo>
                  <a:pt x="9892" y="806"/>
                </a:lnTo>
                <a:lnTo>
                  <a:pt x="9647" y="1002"/>
                </a:lnTo>
                <a:lnTo>
                  <a:pt x="9403" y="1221"/>
                </a:lnTo>
                <a:lnTo>
                  <a:pt x="9183" y="1466"/>
                </a:lnTo>
                <a:lnTo>
                  <a:pt x="8964" y="1710"/>
                </a:lnTo>
                <a:lnTo>
                  <a:pt x="8793" y="1979"/>
                </a:lnTo>
                <a:lnTo>
                  <a:pt x="8622" y="2272"/>
                </a:lnTo>
                <a:lnTo>
                  <a:pt x="8475" y="2565"/>
                </a:lnTo>
                <a:lnTo>
                  <a:pt x="8353" y="2858"/>
                </a:lnTo>
                <a:lnTo>
                  <a:pt x="8231" y="2565"/>
                </a:lnTo>
                <a:lnTo>
                  <a:pt x="8084" y="2272"/>
                </a:lnTo>
                <a:lnTo>
                  <a:pt x="7913" y="1979"/>
                </a:lnTo>
                <a:lnTo>
                  <a:pt x="7742" y="1710"/>
                </a:lnTo>
                <a:lnTo>
                  <a:pt x="7523" y="1466"/>
                </a:lnTo>
                <a:lnTo>
                  <a:pt x="7303" y="1221"/>
                </a:lnTo>
                <a:lnTo>
                  <a:pt x="7059" y="1002"/>
                </a:lnTo>
                <a:lnTo>
                  <a:pt x="6814" y="806"/>
                </a:lnTo>
                <a:lnTo>
                  <a:pt x="6546" y="611"/>
                </a:lnTo>
                <a:lnTo>
                  <a:pt x="6253" y="464"/>
                </a:lnTo>
                <a:lnTo>
                  <a:pt x="5960" y="318"/>
                </a:lnTo>
                <a:lnTo>
                  <a:pt x="5642" y="196"/>
                </a:lnTo>
                <a:lnTo>
                  <a:pt x="5325" y="122"/>
                </a:lnTo>
                <a:lnTo>
                  <a:pt x="4983" y="49"/>
                </a:lnTo>
                <a:lnTo>
                  <a:pt x="464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571" name="Google Shape;571;p44"/>
          <p:cNvSpPr/>
          <p:nvPr/>
        </p:nvSpPr>
        <p:spPr>
          <a:xfrm>
            <a:off x="3595857" y="976298"/>
            <a:ext cx="385200" cy="457200"/>
          </a:xfrm>
          <a:custGeom>
            <a:avLst/>
            <a:gdLst/>
            <a:ahLst/>
            <a:cxnLst/>
            <a:rect l="l" t="t" r="r" b="b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575" name="Google Shape;575;p44"/>
          <p:cNvSpPr/>
          <p:nvPr/>
        </p:nvSpPr>
        <p:spPr>
          <a:xfrm>
            <a:off x="2008198" y="588629"/>
            <a:ext cx="439960" cy="458234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grpSp>
        <p:nvGrpSpPr>
          <p:cNvPr id="38" name="Google Shape;1014;p49"/>
          <p:cNvGrpSpPr/>
          <p:nvPr/>
        </p:nvGrpSpPr>
        <p:grpSpPr>
          <a:xfrm>
            <a:off x="319822" y="1013610"/>
            <a:ext cx="457200" cy="457200"/>
            <a:chOff x="5926225" y="921350"/>
            <a:chExt cx="517800" cy="504350"/>
          </a:xfrm>
        </p:grpSpPr>
        <p:sp>
          <p:nvSpPr>
            <p:cNvPr id="39" name="Google Shape;1015;p49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D966"/>
            </a:solidFill>
            <a:ln w="28575" cap="flat" cmpd="sng">
              <a:solidFill>
                <a:srgbClr val="F2EDDA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16;p49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D966"/>
            </a:solidFill>
            <a:ln w="28575" cap="flat" cmpd="sng">
              <a:solidFill>
                <a:srgbClr val="F2EDDA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1" name="Google Shape;932;p49"/>
          <p:cNvSpPr/>
          <p:nvPr/>
        </p:nvSpPr>
        <p:spPr>
          <a:xfrm>
            <a:off x="7177801" y="1078443"/>
            <a:ext cx="385200" cy="457200"/>
          </a:xfrm>
          <a:custGeom>
            <a:avLst/>
            <a:gdLst/>
            <a:ahLst/>
            <a:cxnLst/>
            <a:rect l="l" t="t" r="r" b="b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6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dirty="0"/>
          </a:p>
        </p:txBody>
      </p:sp>
      <p:sp>
        <p:nvSpPr>
          <p:cNvPr id="426" name="Google Shape;426;p36"/>
          <p:cNvSpPr txBox="1">
            <a:spLocks noGrp="1"/>
          </p:cNvSpPr>
          <p:nvPr>
            <p:ph type="ctrTitle" idx="4294967295"/>
          </p:nvPr>
        </p:nvSpPr>
        <p:spPr>
          <a:xfrm>
            <a:off x="914400" y="1103986"/>
            <a:ext cx="65937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algn="just"/>
            <a:r>
              <a:rPr lang="fr-FR" sz="2800" dirty="0">
                <a:latin typeface="Colonna MT" panose="04020805060202030203" pitchFamily="82" charset="0"/>
              </a:rPr>
              <a:t>LES PAYS DANS LESQUELS ILS SONT ACTIFS</a:t>
            </a:r>
            <a:endParaRPr sz="2800" dirty="0">
              <a:latin typeface="Colonna MT" panose="04020805060202030203" pitchFamily="82" charset="0"/>
            </a:endParaRPr>
          </a:p>
        </p:txBody>
      </p:sp>
      <p:sp>
        <p:nvSpPr>
          <p:cNvPr id="427" name="Google Shape;427;p36"/>
          <p:cNvSpPr txBox="1">
            <a:spLocks noGrp="1"/>
          </p:cNvSpPr>
          <p:nvPr>
            <p:ph type="subTitle" idx="4294967295"/>
          </p:nvPr>
        </p:nvSpPr>
        <p:spPr>
          <a:xfrm>
            <a:off x="914400" y="1733550"/>
            <a:ext cx="6593700" cy="182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fr-FR" sz="1600" dirty="0"/>
              <a:t>De nombreuses régions = pauvres </a:t>
            </a:r>
          </a:p>
          <a:p>
            <a:r>
              <a:rPr lang="fr-FR" sz="1600" dirty="0"/>
              <a:t>Penser à l'Afrique</a:t>
            </a:r>
          </a:p>
          <a:p>
            <a:r>
              <a:rPr lang="fr-FR" sz="1600" dirty="0"/>
              <a:t>Grande partie de l'Amérique latine </a:t>
            </a:r>
          </a:p>
          <a:p>
            <a:r>
              <a:rPr lang="fr-FR" sz="1600" dirty="0"/>
              <a:t>Nombreux pays</a:t>
            </a:r>
          </a:p>
          <a:p>
            <a:r>
              <a:rPr lang="fr-FR" sz="1600" dirty="0"/>
              <a:t>Plus grands projets = lancés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800" b="1" dirty="0"/>
          </a:p>
        </p:txBody>
      </p:sp>
      <p:grpSp>
        <p:nvGrpSpPr>
          <p:cNvPr id="428" name="Google Shape;428;p36"/>
          <p:cNvGrpSpPr/>
          <p:nvPr/>
        </p:nvGrpSpPr>
        <p:grpSpPr>
          <a:xfrm>
            <a:off x="6172200" y="1897331"/>
            <a:ext cx="1486799" cy="1256322"/>
            <a:chOff x="3918650" y="293075"/>
            <a:chExt cx="488500" cy="412775"/>
          </a:xfrm>
        </p:grpSpPr>
        <p:sp>
          <p:nvSpPr>
            <p:cNvPr id="429" name="Google Shape;429;p36"/>
            <p:cNvSpPr/>
            <p:nvPr/>
          </p:nvSpPr>
          <p:spPr>
            <a:xfrm>
              <a:off x="4085350" y="293675"/>
              <a:ext cx="154500" cy="412175"/>
            </a:xfrm>
            <a:custGeom>
              <a:avLst/>
              <a:gdLst/>
              <a:ahLst/>
              <a:cxnLst/>
              <a:rect l="l" t="t" r="r" b="b"/>
              <a:pathLst>
                <a:path w="6180" h="16487" extrusionOk="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0" name="Google Shape;430;p36"/>
            <p:cNvSpPr/>
            <p:nvPr/>
          </p:nvSpPr>
          <p:spPr>
            <a:xfrm>
              <a:off x="3918650" y="293075"/>
              <a:ext cx="153900" cy="407275"/>
            </a:xfrm>
            <a:custGeom>
              <a:avLst/>
              <a:gdLst/>
              <a:ahLst/>
              <a:cxnLst/>
              <a:rect l="l" t="t" r="r" b="b"/>
              <a:pathLst>
                <a:path w="6156" h="16291" extrusionOk="0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1" name="Google Shape;431;p36"/>
            <p:cNvSpPr/>
            <p:nvPr/>
          </p:nvSpPr>
          <p:spPr>
            <a:xfrm>
              <a:off x="4253250" y="298550"/>
              <a:ext cx="153900" cy="406675"/>
            </a:xfrm>
            <a:custGeom>
              <a:avLst/>
              <a:gdLst/>
              <a:ahLst/>
              <a:cxnLst/>
              <a:rect l="l" t="t" r="r" b="b"/>
              <a:pathLst>
                <a:path w="6156" h="16267" extrusionOk="0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7"/>
          <p:cNvSpPr/>
          <p:nvPr/>
        </p:nvSpPr>
        <p:spPr>
          <a:xfrm>
            <a:off x="1308734" y="1092225"/>
            <a:ext cx="6583680" cy="3136320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endParaRPr lang="fr-FR" dirty="0"/>
          </a:p>
          <a:p>
            <a:pPr lvl="0"/>
            <a:endParaRPr lang="fr-FR" dirty="0"/>
          </a:p>
          <a:p>
            <a:pPr lvl="0"/>
            <a:endParaRPr lang="fr-FR" dirty="0"/>
          </a:p>
          <a:p>
            <a:pPr lvl="0"/>
            <a:endParaRPr lang="fr-FR" dirty="0"/>
          </a:p>
          <a:p>
            <a:pPr lvl="0"/>
            <a:endParaRPr lang="fr-FR" dirty="0"/>
          </a:p>
          <a:p>
            <a:pPr lvl="0"/>
            <a:endParaRPr lang="fr-FR" dirty="0"/>
          </a:p>
          <a:p>
            <a:pPr lvl="0"/>
            <a:endParaRPr lang="fr-FR" dirty="0"/>
          </a:p>
          <a:p>
            <a:pPr lvl="0"/>
            <a:endParaRPr lang="fr-FR" dirty="0"/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296" name="Google Shape;296;p27"/>
          <p:cNvSpPr txBox="1">
            <a:spLocks noGrp="1"/>
          </p:cNvSpPr>
          <p:nvPr>
            <p:ph type="title" idx="4294967295"/>
          </p:nvPr>
        </p:nvSpPr>
        <p:spPr>
          <a:xfrm>
            <a:off x="1003200" y="799288"/>
            <a:ext cx="7137600" cy="321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olonna MT" panose="04020805060202030203" pitchFamily="82" charset="0"/>
              </a:rPr>
              <a:t>MAPS</a:t>
            </a:r>
            <a:endParaRPr sz="2800" dirty="0">
              <a:latin typeface="Colonna MT" panose="04020805060202030203" pitchFamily="82" charset="0"/>
            </a:endParaRPr>
          </a:p>
        </p:txBody>
      </p:sp>
      <p:sp>
        <p:nvSpPr>
          <p:cNvPr id="297" name="Google Shape;297;p27"/>
          <p:cNvSpPr/>
          <p:nvPr/>
        </p:nvSpPr>
        <p:spPr>
          <a:xfrm>
            <a:off x="2500200" y="1747500"/>
            <a:ext cx="602100" cy="2025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rgbClr val="F2EDDA"/>
          </a:solidFill>
          <a:ln>
            <a:noFill/>
          </a:ln>
          <a:effectLst>
            <a:outerShdw blurRad="28575" dist="9525" dir="5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</p:txBody>
      </p:sp>
      <p:sp>
        <p:nvSpPr>
          <p:cNvPr id="298" name="Google Shape;298;p27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dirty="0"/>
          </a:p>
        </p:txBody>
      </p:sp>
      <p:sp>
        <p:nvSpPr>
          <p:cNvPr id="299" name="Google Shape;299;p27"/>
          <p:cNvSpPr/>
          <p:nvPr/>
        </p:nvSpPr>
        <p:spPr>
          <a:xfrm>
            <a:off x="1790939" y="2089875"/>
            <a:ext cx="202654" cy="202740"/>
          </a:xfrm>
          <a:custGeom>
            <a:avLst/>
            <a:gdLst/>
            <a:ahLst/>
            <a:cxnLst/>
            <a:rect l="l" t="t" r="r" b="b"/>
            <a:pathLst>
              <a:path w="209462" h="209550" extrusionOk="0">
                <a:moveTo>
                  <a:pt x="103807" y="20761"/>
                </a:moveTo>
                <a:lnTo>
                  <a:pt x="103983" y="105391"/>
                </a:lnTo>
                <a:lnTo>
                  <a:pt x="103983" y="105391"/>
                </a:lnTo>
                <a:lnTo>
                  <a:pt x="89292" y="85245"/>
                </a:lnTo>
                <a:lnTo>
                  <a:pt x="103807" y="20761"/>
                </a:lnTo>
                <a:close/>
                <a:moveTo>
                  <a:pt x="125097" y="89644"/>
                </a:moveTo>
                <a:lnTo>
                  <a:pt x="189668" y="104335"/>
                </a:lnTo>
                <a:lnTo>
                  <a:pt x="103983" y="105391"/>
                </a:lnTo>
                <a:lnTo>
                  <a:pt x="120170" y="124481"/>
                </a:lnTo>
                <a:lnTo>
                  <a:pt x="105479" y="188964"/>
                </a:lnTo>
                <a:lnTo>
                  <a:pt x="103983" y="105391"/>
                </a:lnTo>
                <a:lnTo>
                  <a:pt x="84277" y="120082"/>
                </a:lnTo>
                <a:lnTo>
                  <a:pt x="19706" y="105391"/>
                </a:lnTo>
                <a:lnTo>
                  <a:pt x="103983" y="105391"/>
                </a:lnTo>
                <a:lnTo>
                  <a:pt x="125097" y="89644"/>
                </a:lnTo>
                <a:close/>
                <a:moveTo>
                  <a:pt x="104423" y="0"/>
                </a:moveTo>
                <a:lnTo>
                  <a:pt x="82518" y="82078"/>
                </a:lnTo>
                <a:lnTo>
                  <a:pt x="0" y="105127"/>
                </a:lnTo>
                <a:lnTo>
                  <a:pt x="81902" y="127032"/>
                </a:lnTo>
                <a:lnTo>
                  <a:pt x="104951" y="209550"/>
                </a:lnTo>
                <a:lnTo>
                  <a:pt x="126856" y="127472"/>
                </a:lnTo>
                <a:lnTo>
                  <a:pt x="209462" y="104511"/>
                </a:lnTo>
                <a:lnTo>
                  <a:pt x="127384" y="82694"/>
                </a:lnTo>
                <a:lnTo>
                  <a:pt x="104423" y="0"/>
                </a:ln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B0C6D3"/>
              </a:solidFill>
            </a:endParaRPr>
          </a:p>
        </p:txBody>
      </p:sp>
      <p:sp>
        <p:nvSpPr>
          <p:cNvPr id="300" name="Google Shape;300;p27"/>
          <p:cNvSpPr/>
          <p:nvPr/>
        </p:nvSpPr>
        <p:spPr>
          <a:xfrm>
            <a:off x="3102289" y="3392075"/>
            <a:ext cx="202654" cy="202740"/>
          </a:xfrm>
          <a:custGeom>
            <a:avLst/>
            <a:gdLst/>
            <a:ahLst/>
            <a:cxnLst/>
            <a:rect l="l" t="t" r="r" b="b"/>
            <a:pathLst>
              <a:path w="209462" h="209550" extrusionOk="0">
                <a:moveTo>
                  <a:pt x="103807" y="20761"/>
                </a:moveTo>
                <a:lnTo>
                  <a:pt x="103983" y="105391"/>
                </a:lnTo>
                <a:lnTo>
                  <a:pt x="103983" y="105391"/>
                </a:lnTo>
                <a:lnTo>
                  <a:pt x="89292" y="85245"/>
                </a:lnTo>
                <a:lnTo>
                  <a:pt x="103807" y="20761"/>
                </a:lnTo>
                <a:close/>
                <a:moveTo>
                  <a:pt x="125097" y="89644"/>
                </a:moveTo>
                <a:lnTo>
                  <a:pt x="189668" y="104335"/>
                </a:lnTo>
                <a:lnTo>
                  <a:pt x="103983" y="105391"/>
                </a:lnTo>
                <a:lnTo>
                  <a:pt x="120170" y="124481"/>
                </a:lnTo>
                <a:lnTo>
                  <a:pt x="105479" y="188964"/>
                </a:lnTo>
                <a:lnTo>
                  <a:pt x="103983" y="105391"/>
                </a:lnTo>
                <a:lnTo>
                  <a:pt x="84277" y="120082"/>
                </a:lnTo>
                <a:lnTo>
                  <a:pt x="19706" y="105391"/>
                </a:lnTo>
                <a:lnTo>
                  <a:pt x="103983" y="105391"/>
                </a:lnTo>
                <a:lnTo>
                  <a:pt x="125097" y="89644"/>
                </a:lnTo>
                <a:close/>
                <a:moveTo>
                  <a:pt x="104423" y="0"/>
                </a:moveTo>
                <a:lnTo>
                  <a:pt x="82518" y="82078"/>
                </a:lnTo>
                <a:lnTo>
                  <a:pt x="0" y="105127"/>
                </a:lnTo>
                <a:lnTo>
                  <a:pt x="81902" y="127032"/>
                </a:lnTo>
                <a:lnTo>
                  <a:pt x="104951" y="209550"/>
                </a:lnTo>
                <a:lnTo>
                  <a:pt x="126856" y="127472"/>
                </a:lnTo>
                <a:lnTo>
                  <a:pt x="209462" y="104511"/>
                </a:lnTo>
                <a:lnTo>
                  <a:pt x="127384" y="82694"/>
                </a:lnTo>
                <a:lnTo>
                  <a:pt x="104423" y="0"/>
                </a:ln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B0C6D3"/>
              </a:solidFill>
            </a:endParaRPr>
          </a:p>
        </p:txBody>
      </p:sp>
      <p:sp>
        <p:nvSpPr>
          <p:cNvPr id="301" name="Google Shape;301;p27"/>
          <p:cNvSpPr/>
          <p:nvPr/>
        </p:nvSpPr>
        <p:spPr>
          <a:xfrm>
            <a:off x="3962400" y="1885950"/>
            <a:ext cx="202654" cy="202740"/>
          </a:xfrm>
          <a:custGeom>
            <a:avLst/>
            <a:gdLst/>
            <a:ahLst/>
            <a:cxnLst/>
            <a:rect l="l" t="t" r="r" b="b"/>
            <a:pathLst>
              <a:path w="209462" h="209550" extrusionOk="0">
                <a:moveTo>
                  <a:pt x="103807" y="20761"/>
                </a:moveTo>
                <a:lnTo>
                  <a:pt x="103983" y="105391"/>
                </a:lnTo>
                <a:lnTo>
                  <a:pt x="103983" y="105391"/>
                </a:lnTo>
                <a:lnTo>
                  <a:pt x="89292" y="85245"/>
                </a:lnTo>
                <a:lnTo>
                  <a:pt x="103807" y="20761"/>
                </a:lnTo>
                <a:close/>
                <a:moveTo>
                  <a:pt x="125097" y="89644"/>
                </a:moveTo>
                <a:lnTo>
                  <a:pt x="189668" y="104335"/>
                </a:lnTo>
                <a:lnTo>
                  <a:pt x="103983" y="105391"/>
                </a:lnTo>
                <a:lnTo>
                  <a:pt x="120170" y="124481"/>
                </a:lnTo>
                <a:lnTo>
                  <a:pt x="105479" y="188964"/>
                </a:lnTo>
                <a:lnTo>
                  <a:pt x="103983" y="105391"/>
                </a:lnTo>
                <a:lnTo>
                  <a:pt x="84277" y="120082"/>
                </a:lnTo>
                <a:lnTo>
                  <a:pt x="19706" y="105391"/>
                </a:lnTo>
                <a:lnTo>
                  <a:pt x="103983" y="105391"/>
                </a:lnTo>
                <a:lnTo>
                  <a:pt x="125097" y="89644"/>
                </a:lnTo>
                <a:close/>
                <a:moveTo>
                  <a:pt x="104423" y="0"/>
                </a:moveTo>
                <a:lnTo>
                  <a:pt x="82518" y="82078"/>
                </a:lnTo>
                <a:lnTo>
                  <a:pt x="0" y="105127"/>
                </a:lnTo>
                <a:lnTo>
                  <a:pt x="81902" y="127032"/>
                </a:lnTo>
                <a:lnTo>
                  <a:pt x="104951" y="209550"/>
                </a:lnTo>
                <a:lnTo>
                  <a:pt x="126856" y="127472"/>
                </a:lnTo>
                <a:lnTo>
                  <a:pt x="209462" y="104511"/>
                </a:lnTo>
                <a:lnTo>
                  <a:pt x="127384" y="82694"/>
                </a:lnTo>
                <a:lnTo>
                  <a:pt x="104423" y="0"/>
                </a:ln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B0C6D3"/>
              </a:solidFill>
            </a:endParaRPr>
          </a:p>
        </p:txBody>
      </p:sp>
      <p:sp>
        <p:nvSpPr>
          <p:cNvPr id="302" name="Google Shape;302;p27"/>
          <p:cNvSpPr/>
          <p:nvPr/>
        </p:nvSpPr>
        <p:spPr>
          <a:xfrm>
            <a:off x="6296264" y="2292625"/>
            <a:ext cx="202654" cy="202740"/>
          </a:xfrm>
          <a:custGeom>
            <a:avLst/>
            <a:gdLst/>
            <a:ahLst/>
            <a:cxnLst/>
            <a:rect l="l" t="t" r="r" b="b"/>
            <a:pathLst>
              <a:path w="209462" h="209550" extrusionOk="0">
                <a:moveTo>
                  <a:pt x="103807" y="20761"/>
                </a:moveTo>
                <a:lnTo>
                  <a:pt x="103983" y="105391"/>
                </a:lnTo>
                <a:lnTo>
                  <a:pt x="103983" y="105391"/>
                </a:lnTo>
                <a:lnTo>
                  <a:pt x="89292" y="85245"/>
                </a:lnTo>
                <a:lnTo>
                  <a:pt x="103807" y="20761"/>
                </a:lnTo>
                <a:close/>
                <a:moveTo>
                  <a:pt x="125097" y="89644"/>
                </a:moveTo>
                <a:lnTo>
                  <a:pt x="189668" y="104335"/>
                </a:lnTo>
                <a:lnTo>
                  <a:pt x="103983" y="105391"/>
                </a:lnTo>
                <a:lnTo>
                  <a:pt x="120170" y="124481"/>
                </a:lnTo>
                <a:lnTo>
                  <a:pt x="105479" y="188964"/>
                </a:lnTo>
                <a:lnTo>
                  <a:pt x="103983" y="105391"/>
                </a:lnTo>
                <a:lnTo>
                  <a:pt x="84277" y="120082"/>
                </a:lnTo>
                <a:lnTo>
                  <a:pt x="19706" y="105391"/>
                </a:lnTo>
                <a:lnTo>
                  <a:pt x="103983" y="105391"/>
                </a:lnTo>
                <a:lnTo>
                  <a:pt x="125097" y="89644"/>
                </a:lnTo>
                <a:close/>
                <a:moveTo>
                  <a:pt x="104423" y="0"/>
                </a:moveTo>
                <a:lnTo>
                  <a:pt x="82518" y="82078"/>
                </a:lnTo>
                <a:lnTo>
                  <a:pt x="0" y="105127"/>
                </a:lnTo>
                <a:lnTo>
                  <a:pt x="81902" y="127032"/>
                </a:lnTo>
                <a:lnTo>
                  <a:pt x="104951" y="209550"/>
                </a:lnTo>
                <a:lnTo>
                  <a:pt x="126856" y="127472"/>
                </a:lnTo>
                <a:lnTo>
                  <a:pt x="209462" y="104511"/>
                </a:lnTo>
                <a:lnTo>
                  <a:pt x="127384" y="82694"/>
                </a:lnTo>
                <a:lnTo>
                  <a:pt x="104423" y="0"/>
                </a:ln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B0C6D3"/>
              </a:solidFill>
            </a:endParaRPr>
          </a:p>
        </p:txBody>
      </p:sp>
      <p:sp>
        <p:nvSpPr>
          <p:cNvPr id="303" name="Google Shape;303;p27"/>
          <p:cNvSpPr/>
          <p:nvPr/>
        </p:nvSpPr>
        <p:spPr>
          <a:xfrm>
            <a:off x="4584489" y="3594825"/>
            <a:ext cx="202654" cy="202740"/>
          </a:xfrm>
          <a:custGeom>
            <a:avLst/>
            <a:gdLst/>
            <a:ahLst/>
            <a:cxnLst/>
            <a:rect l="l" t="t" r="r" b="b"/>
            <a:pathLst>
              <a:path w="209462" h="209550" extrusionOk="0">
                <a:moveTo>
                  <a:pt x="103807" y="20761"/>
                </a:moveTo>
                <a:lnTo>
                  <a:pt x="103983" y="105391"/>
                </a:lnTo>
                <a:lnTo>
                  <a:pt x="103983" y="105391"/>
                </a:lnTo>
                <a:lnTo>
                  <a:pt x="89292" y="85245"/>
                </a:lnTo>
                <a:lnTo>
                  <a:pt x="103807" y="20761"/>
                </a:lnTo>
                <a:close/>
                <a:moveTo>
                  <a:pt x="125097" y="89644"/>
                </a:moveTo>
                <a:lnTo>
                  <a:pt x="189668" y="104335"/>
                </a:lnTo>
                <a:lnTo>
                  <a:pt x="103983" y="105391"/>
                </a:lnTo>
                <a:lnTo>
                  <a:pt x="120170" y="124481"/>
                </a:lnTo>
                <a:lnTo>
                  <a:pt x="105479" y="188964"/>
                </a:lnTo>
                <a:lnTo>
                  <a:pt x="103983" y="105391"/>
                </a:lnTo>
                <a:lnTo>
                  <a:pt x="84277" y="120082"/>
                </a:lnTo>
                <a:lnTo>
                  <a:pt x="19706" y="105391"/>
                </a:lnTo>
                <a:lnTo>
                  <a:pt x="103983" y="105391"/>
                </a:lnTo>
                <a:lnTo>
                  <a:pt x="125097" y="89644"/>
                </a:lnTo>
                <a:close/>
                <a:moveTo>
                  <a:pt x="104423" y="0"/>
                </a:moveTo>
                <a:lnTo>
                  <a:pt x="82518" y="82078"/>
                </a:lnTo>
                <a:lnTo>
                  <a:pt x="0" y="105127"/>
                </a:lnTo>
                <a:lnTo>
                  <a:pt x="81902" y="127032"/>
                </a:lnTo>
                <a:lnTo>
                  <a:pt x="104951" y="209550"/>
                </a:lnTo>
                <a:lnTo>
                  <a:pt x="126856" y="127472"/>
                </a:lnTo>
                <a:lnTo>
                  <a:pt x="209462" y="104511"/>
                </a:lnTo>
                <a:lnTo>
                  <a:pt x="127384" y="82694"/>
                </a:lnTo>
                <a:lnTo>
                  <a:pt x="104423" y="0"/>
                </a:ln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B0C6D3"/>
              </a:solidFill>
            </a:endParaRPr>
          </a:p>
        </p:txBody>
      </p:sp>
      <p:sp>
        <p:nvSpPr>
          <p:cNvPr id="304" name="Google Shape;304;p27"/>
          <p:cNvSpPr/>
          <p:nvPr/>
        </p:nvSpPr>
        <p:spPr>
          <a:xfrm>
            <a:off x="6852789" y="3675100"/>
            <a:ext cx="202654" cy="202740"/>
          </a:xfrm>
          <a:custGeom>
            <a:avLst/>
            <a:gdLst/>
            <a:ahLst/>
            <a:cxnLst/>
            <a:rect l="l" t="t" r="r" b="b"/>
            <a:pathLst>
              <a:path w="209462" h="209550" extrusionOk="0">
                <a:moveTo>
                  <a:pt x="103807" y="20761"/>
                </a:moveTo>
                <a:lnTo>
                  <a:pt x="103983" y="105391"/>
                </a:lnTo>
                <a:lnTo>
                  <a:pt x="103983" y="105391"/>
                </a:lnTo>
                <a:lnTo>
                  <a:pt x="89292" y="85245"/>
                </a:lnTo>
                <a:lnTo>
                  <a:pt x="103807" y="20761"/>
                </a:lnTo>
                <a:close/>
                <a:moveTo>
                  <a:pt x="125097" y="89644"/>
                </a:moveTo>
                <a:lnTo>
                  <a:pt x="189668" y="104335"/>
                </a:lnTo>
                <a:lnTo>
                  <a:pt x="103983" y="105391"/>
                </a:lnTo>
                <a:lnTo>
                  <a:pt x="120170" y="124481"/>
                </a:lnTo>
                <a:lnTo>
                  <a:pt x="105479" y="188964"/>
                </a:lnTo>
                <a:lnTo>
                  <a:pt x="103983" y="105391"/>
                </a:lnTo>
                <a:lnTo>
                  <a:pt x="84277" y="120082"/>
                </a:lnTo>
                <a:lnTo>
                  <a:pt x="19706" y="105391"/>
                </a:lnTo>
                <a:lnTo>
                  <a:pt x="103983" y="105391"/>
                </a:lnTo>
                <a:lnTo>
                  <a:pt x="125097" y="89644"/>
                </a:lnTo>
                <a:close/>
                <a:moveTo>
                  <a:pt x="104423" y="0"/>
                </a:moveTo>
                <a:lnTo>
                  <a:pt x="82518" y="82078"/>
                </a:lnTo>
                <a:lnTo>
                  <a:pt x="0" y="105127"/>
                </a:lnTo>
                <a:lnTo>
                  <a:pt x="81902" y="127032"/>
                </a:lnTo>
                <a:lnTo>
                  <a:pt x="104951" y="209550"/>
                </a:lnTo>
                <a:lnTo>
                  <a:pt x="126856" y="127472"/>
                </a:lnTo>
                <a:lnTo>
                  <a:pt x="209462" y="104511"/>
                </a:lnTo>
                <a:lnTo>
                  <a:pt x="127384" y="82694"/>
                </a:lnTo>
                <a:lnTo>
                  <a:pt x="104423" y="0"/>
                </a:ln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B0C6D3"/>
              </a:solidFill>
            </a:endParaRPr>
          </a:p>
        </p:txBody>
      </p:sp>
      <p:pic>
        <p:nvPicPr>
          <p:cNvPr id="12" name="Afbeelding 1" descr="Afbeelding met kaart&#10;&#10;Automatisch gegenereerde beschrijvi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89740"/>
            <a:ext cx="7137600" cy="33080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0" y="3493445"/>
            <a:ext cx="4419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fr-FR" dirty="0"/>
          </a:p>
          <a:p>
            <a:pPr lvl="0"/>
            <a:r>
              <a:rPr lang="fr-FR" dirty="0"/>
              <a:t>Bolivie, Rwanda, Pérou, Burkina Faso, Burundi, Colombie, Congo, Guatemala, Haïti, Israël et Palestine, Ouganda et Sénégal</a:t>
            </a:r>
          </a:p>
          <a:p>
            <a:endParaRPr lang="nl-BE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85750"/>
            <a:ext cx="3572100" cy="2408675"/>
          </a:xfrm>
        </p:spPr>
        <p:txBody>
          <a:bodyPr/>
          <a:lstStyle/>
          <a:p>
            <a:pPr algn="l"/>
            <a:r>
              <a:rPr lang="nl-BE" sz="2800" dirty="0">
                <a:latin typeface="Colonna MT" panose="04020805060202030203" pitchFamily="82" charset="0"/>
              </a:rPr>
              <a:t>PERFORMANCE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05100" y="1986974"/>
            <a:ext cx="510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BE" dirty="0"/>
              <a:t> Nombreux miracles</a:t>
            </a:r>
          </a:p>
          <a:p>
            <a:endParaRPr lang="fr-BE" dirty="0"/>
          </a:p>
          <a:p>
            <a:pPr>
              <a:buFont typeface="Wingdings" pitchFamily="2" charset="2"/>
              <a:buChar char="§"/>
            </a:pPr>
            <a:r>
              <a:rPr lang="fr-BE" dirty="0"/>
              <a:t> Les feux de forêt              des engrais verts</a:t>
            </a:r>
          </a:p>
          <a:p>
            <a:endParaRPr lang="fr-BE" dirty="0"/>
          </a:p>
          <a:p>
            <a:pPr>
              <a:buFont typeface="Wingdings" pitchFamily="2" charset="2"/>
              <a:buChar char="§"/>
            </a:pPr>
            <a:r>
              <a:rPr lang="fr-BE" dirty="0"/>
              <a:t> Rendre terres à nouveau fertiles</a:t>
            </a:r>
            <a:br>
              <a:rPr lang="fr-BE" dirty="0"/>
            </a:br>
            <a:endParaRPr lang="nl-BE" dirty="0"/>
          </a:p>
        </p:txBody>
      </p:sp>
      <p:pic>
        <p:nvPicPr>
          <p:cNvPr id="1026" name="Picture 2" descr="C:\Users\yara\AppData\Local\Microsoft\Windows\INetCache\IE\V1AMVVL5\environment-forest-forest-background-green-512868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7466" y="1276350"/>
            <a:ext cx="1665267" cy="1110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5EDE4897-2250-437C-9805-787EF3A4B5F9}"/>
              </a:ext>
            </a:extLst>
          </p:cNvPr>
          <p:cNvCxnSpPr/>
          <p:nvPr/>
        </p:nvCxnSpPr>
        <p:spPr>
          <a:xfrm>
            <a:off x="4305300" y="2571749"/>
            <a:ext cx="5334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298;p27">
            <a:extLst>
              <a:ext uri="{FF2B5EF4-FFF2-40B4-BE49-F238E27FC236}">
                <a16:creationId xmlns:a16="http://schemas.microsoft.com/office/drawing/2014/main" id="{E6A9B47D-CDB5-4477-8C8D-4B189B8B4D67}"/>
              </a:ext>
            </a:extLst>
          </p:cNvPr>
          <p:cNvSpPr txBox="1">
            <a:spLocks/>
          </p:cNvSpPr>
          <p:nvPr/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en" smtClean="0"/>
              <a:pPr algn="ctr"/>
              <a:t>9</a:t>
            </a:fld>
            <a:endParaRPr lang="en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ion template">
  <a:themeElements>
    <a:clrScheme name="Custom 347">
      <a:dk1>
        <a:srgbClr val="434343"/>
      </a:dk1>
      <a:lt1>
        <a:srgbClr val="FFFFFF"/>
      </a:lt1>
      <a:dk2>
        <a:srgbClr val="8A9BA6"/>
      </a:dk2>
      <a:lt2>
        <a:srgbClr val="D8DEE2"/>
      </a:lt2>
      <a:accent1>
        <a:srgbClr val="99BAB6"/>
      </a:accent1>
      <a:accent2>
        <a:srgbClr val="6B93A0"/>
      </a:accent2>
      <a:accent3>
        <a:srgbClr val="C0C99A"/>
      </a:accent3>
      <a:accent4>
        <a:srgbClr val="96B079"/>
      </a:accent4>
      <a:accent5>
        <a:srgbClr val="F3EDD7"/>
      </a:accent5>
      <a:accent6>
        <a:srgbClr val="C3B3A3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662</Words>
  <Application>Microsoft Office PowerPoint</Application>
  <PresentationFormat>Diavoorstelling (16:9)</PresentationFormat>
  <Paragraphs>211</Paragraphs>
  <Slides>19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8" baseType="lpstr">
      <vt:lpstr>Algerian</vt:lpstr>
      <vt:lpstr>Arial</vt:lpstr>
      <vt:lpstr>Calibri</vt:lpstr>
      <vt:lpstr>Calibri Light</vt:lpstr>
      <vt:lpstr>Colonna MT</vt:lpstr>
      <vt:lpstr>Courier New</vt:lpstr>
      <vt:lpstr>Frank Ruhl Libre</vt:lpstr>
      <vt:lpstr>Wingdings</vt:lpstr>
      <vt:lpstr>Dion template</vt:lpstr>
      <vt:lpstr>BROEDERLIJK DELEN</vt:lpstr>
      <vt:lpstr>LEUR MISSION</vt:lpstr>
      <vt:lpstr>LEUR MISSION</vt:lpstr>
      <vt:lpstr>LEUR VISION </vt:lpstr>
      <vt:lpstr>L'ACCENT DE BROEDERLIJK DELEN </vt:lpstr>
      <vt:lpstr>L’accent</vt:lpstr>
      <vt:lpstr>LES PAYS DANS LESQUELS ILS SONT ACTIFS</vt:lpstr>
      <vt:lpstr>MAPS</vt:lpstr>
      <vt:lpstr>PERFORMANCE</vt:lpstr>
      <vt:lpstr>PERFORMANCE</vt:lpstr>
      <vt:lpstr>PERFORMANCE</vt:lpstr>
      <vt:lpstr>LES AVANTAGES DE CETTE MÉTHODE DE TRAVAIL ? </vt:lpstr>
      <vt:lpstr>NOTRE PROJET: Y&amp;A </vt:lpstr>
      <vt:lpstr>INCLUS?</vt:lpstr>
      <vt:lpstr>EXTRA?</vt:lpstr>
      <vt:lpstr>PowerPoint-presentatie</vt:lpstr>
      <vt:lpstr>ROUTE?  </vt:lpstr>
      <vt:lpstr>OBLIGATIONS?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Broederlijk Delen</dc:title>
  <dc:creator>yara</dc:creator>
  <cp:lastModifiedBy>Amelieke Dillen</cp:lastModifiedBy>
  <cp:revision>26</cp:revision>
  <dcterms:modified xsi:type="dcterms:W3CDTF">2021-12-08T17:36:20Z</dcterms:modified>
</cp:coreProperties>
</file>