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BADC39-72C2-4809-8DCE-66A7DBCFAA4E}" v="34" dt="2023-03-12T15:46:51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lieke Dillen" userId="a61cd6f3d3938933" providerId="LiveId" clId="{5FBADC39-72C2-4809-8DCE-66A7DBCFAA4E}"/>
    <pc:docChg chg="undo redo custSel addSld modSld">
      <pc:chgData name="Amelieke Dillen" userId="a61cd6f3d3938933" providerId="LiveId" clId="{5FBADC39-72C2-4809-8DCE-66A7DBCFAA4E}" dt="2023-03-12T15:46:51.970" v="1104"/>
      <pc:docMkLst>
        <pc:docMk/>
      </pc:docMkLst>
      <pc:sldChg chg="addSp modSp mod">
        <pc:chgData name="Amelieke Dillen" userId="a61cd6f3d3938933" providerId="LiveId" clId="{5FBADC39-72C2-4809-8DCE-66A7DBCFAA4E}" dt="2023-03-12T15:18:59.184" v="193" actId="1076"/>
        <pc:sldMkLst>
          <pc:docMk/>
          <pc:sldMk cId="2254403473" sldId="259"/>
        </pc:sldMkLst>
        <pc:spChg chg="mod">
          <ac:chgData name="Amelieke Dillen" userId="a61cd6f3d3938933" providerId="LiveId" clId="{5FBADC39-72C2-4809-8DCE-66A7DBCFAA4E}" dt="2023-03-12T15:16:36.685" v="179" actId="20577"/>
          <ac:spMkLst>
            <pc:docMk/>
            <pc:sldMk cId="2254403473" sldId="259"/>
            <ac:spMk id="2" creationId="{3D3F9743-65F5-E4D1-1D8B-1971D1A38786}"/>
          </ac:spMkLst>
        </pc:spChg>
        <pc:spChg chg="mod">
          <ac:chgData name="Amelieke Dillen" userId="a61cd6f3d3938933" providerId="LiveId" clId="{5FBADC39-72C2-4809-8DCE-66A7DBCFAA4E}" dt="2023-03-12T15:16:33.664" v="178" actId="313"/>
          <ac:spMkLst>
            <pc:docMk/>
            <pc:sldMk cId="2254403473" sldId="259"/>
            <ac:spMk id="3" creationId="{1D58B407-0BC4-47B9-0043-F6BD01FB010B}"/>
          </ac:spMkLst>
        </pc:spChg>
        <pc:picChg chg="add mod">
          <ac:chgData name="Amelieke Dillen" userId="a61cd6f3d3938933" providerId="LiveId" clId="{5FBADC39-72C2-4809-8DCE-66A7DBCFAA4E}" dt="2023-03-12T15:18:55.682" v="191" actId="1076"/>
          <ac:picMkLst>
            <pc:docMk/>
            <pc:sldMk cId="2254403473" sldId="259"/>
            <ac:picMk id="4" creationId="{D8E2A005-6B37-F6A5-305B-4FBA595B9C79}"/>
          </ac:picMkLst>
        </pc:picChg>
        <pc:picChg chg="add mod">
          <ac:chgData name="Amelieke Dillen" userId="a61cd6f3d3938933" providerId="LiveId" clId="{5FBADC39-72C2-4809-8DCE-66A7DBCFAA4E}" dt="2023-03-12T15:18:59.184" v="193" actId="1076"/>
          <ac:picMkLst>
            <pc:docMk/>
            <pc:sldMk cId="2254403473" sldId="259"/>
            <ac:picMk id="5" creationId="{EA226159-C0E6-B5F3-A23B-D375C386BF02}"/>
          </ac:picMkLst>
        </pc:picChg>
      </pc:sldChg>
      <pc:sldChg chg="addSp delSp modSp new mod setBg">
        <pc:chgData name="Amelieke Dillen" userId="a61cd6f3d3938933" providerId="LiveId" clId="{5FBADC39-72C2-4809-8DCE-66A7DBCFAA4E}" dt="2023-03-12T15:25:17.538" v="567" actId="1076"/>
        <pc:sldMkLst>
          <pc:docMk/>
          <pc:sldMk cId="1482268782" sldId="260"/>
        </pc:sldMkLst>
        <pc:spChg chg="mod">
          <ac:chgData name="Amelieke Dillen" userId="a61cd6f3d3938933" providerId="LiveId" clId="{5FBADC39-72C2-4809-8DCE-66A7DBCFAA4E}" dt="2023-03-12T15:19:25.318" v="212" actId="20577"/>
          <ac:spMkLst>
            <pc:docMk/>
            <pc:sldMk cId="1482268782" sldId="260"/>
            <ac:spMk id="2" creationId="{29256BC4-71B0-8FB8-C017-F14813AE1DEC}"/>
          </ac:spMkLst>
        </pc:spChg>
        <pc:spChg chg="mod">
          <ac:chgData name="Amelieke Dillen" userId="a61cd6f3d3938933" providerId="LiveId" clId="{5FBADC39-72C2-4809-8DCE-66A7DBCFAA4E}" dt="2023-03-12T15:22:22.102" v="539" actId="20577"/>
          <ac:spMkLst>
            <pc:docMk/>
            <pc:sldMk cId="1482268782" sldId="260"/>
            <ac:spMk id="3" creationId="{81595713-C139-0AF0-084F-E61D777066DE}"/>
          </ac:spMkLst>
        </pc:spChg>
        <pc:graphicFrameChg chg="add del mod">
          <ac:chgData name="Amelieke Dillen" userId="a61cd6f3d3938933" providerId="LiveId" clId="{5FBADC39-72C2-4809-8DCE-66A7DBCFAA4E}" dt="2023-03-12T15:22:51.381" v="541" actId="478"/>
          <ac:graphicFrameMkLst>
            <pc:docMk/>
            <pc:sldMk cId="1482268782" sldId="260"/>
            <ac:graphicFrameMk id="4" creationId="{8F327B45-BBB6-FF7F-1BF1-AD36B0814F98}"/>
          </ac:graphicFrameMkLst>
        </pc:graphicFrameChg>
        <pc:picChg chg="add mod">
          <ac:chgData name="Amelieke Dillen" userId="a61cd6f3d3938933" providerId="LiveId" clId="{5FBADC39-72C2-4809-8DCE-66A7DBCFAA4E}" dt="2023-03-12T15:25:17.538" v="567" actId="1076"/>
          <ac:picMkLst>
            <pc:docMk/>
            <pc:sldMk cId="1482268782" sldId="260"/>
            <ac:picMk id="5" creationId="{B2749ED2-1D12-EC09-CE14-C7412FCC1E54}"/>
          </ac:picMkLst>
        </pc:picChg>
        <pc:picChg chg="add mod modCrop">
          <ac:chgData name="Amelieke Dillen" userId="a61cd6f3d3938933" providerId="LiveId" clId="{5FBADC39-72C2-4809-8DCE-66A7DBCFAA4E}" dt="2023-03-12T15:25:12.593" v="566" actId="732"/>
          <ac:picMkLst>
            <pc:docMk/>
            <pc:sldMk cId="1482268782" sldId="260"/>
            <ac:picMk id="7" creationId="{9E56B9DD-BEDF-BD82-CF89-678033EC542C}"/>
          </ac:picMkLst>
        </pc:picChg>
        <pc:picChg chg="add mod modCrop">
          <ac:chgData name="Amelieke Dillen" userId="a61cd6f3d3938933" providerId="LiveId" clId="{5FBADC39-72C2-4809-8DCE-66A7DBCFAA4E}" dt="2023-03-12T15:24:51.489" v="561" actId="14100"/>
          <ac:picMkLst>
            <pc:docMk/>
            <pc:sldMk cId="1482268782" sldId="260"/>
            <ac:picMk id="9" creationId="{5D7C2241-DDAA-9EA0-2C61-D39F3F8FE94C}"/>
          </ac:picMkLst>
        </pc:picChg>
      </pc:sldChg>
      <pc:sldChg chg="addSp modSp add mod">
        <pc:chgData name="Amelieke Dillen" userId="a61cd6f3d3938933" providerId="LiveId" clId="{5FBADC39-72C2-4809-8DCE-66A7DBCFAA4E}" dt="2023-03-12T15:27:17.807" v="721" actId="1076"/>
        <pc:sldMkLst>
          <pc:docMk/>
          <pc:sldMk cId="3852176164" sldId="261"/>
        </pc:sldMkLst>
        <pc:spChg chg="mod">
          <ac:chgData name="Amelieke Dillen" userId="a61cd6f3d3938933" providerId="LiveId" clId="{5FBADC39-72C2-4809-8DCE-66A7DBCFAA4E}" dt="2023-03-12T15:26:24.788" v="711" actId="20577"/>
          <ac:spMkLst>
            <pc:docMk/>
            <pc:sldMk cId="3852176164" sldId="261"/>
            <ac:spMk id="3" creationId="{81595713-C139-0AF0-084F-E61D777066DE}"/>
          </ac:spMkLst>
        </pc:spChg>
        <pc:picChg chg="add mod">
          <ac:chgData name="Amelieke Dillen" userId="a61cd6f3d3938933" providerId="LiveId" clId="{5FBADC39-72C2-4809-8DCE-66A7DBCFAA4E}" dt="2023-03-12T15:27:17.807" v="721" actId="1076"/>
          <ac:picMkLst>
            <pc:docMk/>
            <pc:sldMk cId="3852176164" sldId="261"/>
            <ac:picMk id="4" creationId="{A5A7B39D-D471-48D5-EA22-6C96AF0AAAAE}"/>
          </ac:picMkLst>
        </pc:picChg>
        <pc:picChg chg="add mod">
          <ac:chgData name="Amelieke Dillen" userId="a61cd6f3d3938933" providerId="LiveId" clId="{5FBADC39-72C2-4809-8DCE-66A7DBCFAA4E}" dt="2023-03-12T15:27:16.514" v="720" actId="1076"/>
          <ac:picMkLst>
            <pc:docMk/>
            <pc:sldMk cId="3852176164" sldId="261"/>
            <ac:picMk id="6" creationId="{058109E6-D109-6DA7-8165-092BF2B5FAF7}"/>
          </ac:picMkLst>
        </pc:picChg>
      </pc:sldChg>
      <pc:sldChg chg="addSp delSp modSp add mod">
        <pc:chgData name="Amelieke Dillen" userId="a61cd6f3d3938933" providerId="LiveId" clId="{5FBADC39-72C2-4809-8DCE-66A7DBCFAA4E}" dt="2023-03-12T15:42:18.715" v="1003" actId="1076"/>
        <pc:sldMkLst>
          <pc:docMk/>
          <pc:sldMk cId="1307829069" sldId="262"/>
        </pc:sldMkLst>
        <pc:spChg chg="mod">
          <ac:chgData name="Amelieke Dillen" userId="a61cd6f3d3938933" providerId="LiveId" clId="{5FBADC39-72C2-4809-8DCE-66A7DBCFAA4E}" dt="2023-03-12T15:38:17.623" v="883" actId="20577"/>
          <ac:spMkLst>
            <pc:docMk/>
            <pc:sldMk cId="1307829069" sldId="262"/>
            <ac:spMk id="2" creationId="{29256BC4-71B0-8FB8-C017-F14813AE1DEC}"/>
          </ac:spMkLst>
        </pc:spChg>
        <pc:spChg chg="mod">
          <ac:chgData name="Amelieke Dillen" userId="a61cd6f3d3938933" providerId="LiveId" clId="{5FBADC39-72C2-4809-8DCE-66A7DBCFAA4E}" dt="2023-03-12T15:39:48.203" v="985" actId="20577"/>
          <ac:spMkLst>
            <pc:docMk/>
            <pc:sldMk cId="1307829069" sldId="262"/>
            <ac:spMk id="3" creationId="{81595713-C139-0AF0-084F-E61D777066DE}"/>
          </ac:spMkLst>
        </pc:spChg>
        <pc:picChg chg="del">
          <ac:chgData name="Amelieke Dillen" userId="a61cd6f3d3938933" providerId="LiveId" clId="{5FBADC39-72C2-4809-8DCE-66A7DBCFAA4E}" dt="2023-03-12T15:27:28.828" v="724" actId="478"/>
          <ac:picMkLst>
            <pc:docMk/>
            <pc:sldMk cId="1307829069" sldId="262"/>
            <ac:picMk id="4" creationId="{A5A7B39D-D471-48D5-EA22-6C96AF0AAAAE}"/>
          </ac:picMkLst>
        </pc:picChg>
        <pc:picChg chg="del">
          <ac:chgData name="Amelieke Dillen" userId="a61cd6f3d3938933" providerId="LiveId" clId="{5FBADC39-72C2-4809-8DCE-66A7DBCFAA4E}" dt="2023-03-12T15:27:27.893" v="723" actId="478"/>
          <ac:picMkLst>
            <pc:docMk/>
            <pc:sldMk cId="1307829069" sldId="262"/>
            <ac:picMk id="6" creationId="{058109E6-D109-6DA7-8165-092BF2B5FAF7}"/>
          </ac:picMkLst>
        </pc:picChg>
        <pc:picChg chg="add del mod">
          <ac:chgData name="Amelieke Dillen" userId="a61cd6f3d3938933" providerId="LiveId" clId="{5FBADC39-72C2-4809-8DCE-66A7DBCFAA4E}" dt="2023-03-12T15:41:53.214" v="995" actId="478"/>
          <ac:picMkLst>
            <pc:docMk/>
            <pc:sldMk cId="1307829069" sldId="262"/>
            <ac:picMk id="7" creationId="{B9D7F1C7-74CC-3FEA-A29F-2EDC1F74DAF8}"/>
          </ac:picMkLst>
        </pc:picChg>
        <pc:picChg chg="add mod">
          <ac:chgData name="Amelieke Dillen" userId="a61cd6f3d3938933" providerId="LiveId" clId="{5FBADC39-72C2-4809-8DCE-66A7DBCFAA4E}" dt="2023-03-12T15:42:18.715" v="1003" actId="1076"/>
          <ac:picMkLst>
            <pc:docMk/>
            <pc:sldMk cId="1307829069" sldId="262"/>
            <ac:picMk id="9" creationId="{ED218ACF-65FF-704F-9BF8-EC848CB5AA89}"/>
          </ac:picMkLst>
        </pc:picChg>
      </pc:sldChg>
      <pc:sldChg chg="addSp delSp modSp new mod setBg">
        <pc:chgData name="Amelieke Dillen" userId="a61cd6f3d3938933" providerId="LiveId" clId="{5FBADC39-72C2-4809-8DCE-66A7DBCFAA4E}" dt="2023-03-12T15:44:16.888" v="1103" actId="14100"/>
        <pc:sldMkLst>
          <pc:docMk/>
          <pc:sldMk cId="1198318825" sldId="263"/>
        </pc:sldMkLst>
        <pc:spChg chg="mod">
          <ac:chgData name="Amelieke Dillen" userId="a61cd6f3d3938933" providerId="LiveId" clId="{5FBADC39-72C2-4809-8DCE-66A7DBCFAA4E}" dt="2023-03-12T15:29:47.079" v="764" actId="20577"/>
          <ac:spMkLst>
            <pc:docMk/>
            <pc:sldMk cId="1198318825" sldId="263"/>
            <ac:spMk id="2" creationId="{FA284A85-255A-22A1-6535-1A5107623317}"/>
          </ac:spMkLst>
        </pc:spChg>
        <pc:spChg chg="mod">
          <ac:chgData name="Amelieke Dillen" userId="a61cd6f3d3938933" providerId="LiveId" clId="{5FBADC39-72C2-4809-8DCE-66A7DBCFAA4E}" dt="2023-03-12T15:43:52.213" v="1097" actId="790"/>
          <ac:spMkLst>
            <pc:docMk/>
            <pc:sldMk cId="1198318825" sldId="263"/>
            <ac:spMk id="3" creationId="{9D7223FC-2496-9064-8FA2-9BDE1569E24D}"/>
          </ac:spMkLst>
        </pc:spChg>
        <pc:picChg chg="add del mod">
          <ac:chgData name="Amelieke Dillen" userId="a61cd6f3d3938933" providerId="LiveId" clId="{5FBADC39-72C2-4809-8DCE-66A7DBCFAA4E}" dt="2023-03-12T15:43:27.980" v="1063" actId="478"/>
          <ac:picMkLst>
            <pc:docMk/>
            <pc:sldMk cId="1198318825" sldId="263"/>
            <ac:picMk id="5" creationId="{F4CEA67E-3EC9-F624-1119-7351BB367218}"/>
          </ac:picMkLst>
        </pc:picChg>
        <pc:picChg chg="add mod">
          <ac:chgData name="Amelieke Dillen" userId="a61cd6f3d3938933" providerId="LiveId" clId="{5FBADC39-72C2-4809-8DCE-66A7DBCFAA4E}" dt="2023-03-12T15:44:16.888" v="1103" actId="14100"/>
          <ac:picMkLst>
            <pc:docMk/>
            <pc:sldMk cId="1198318825" sldId="263"/>
            <ac:picMk id="7" creationId="{75EF2C5B-1F5B-369C-CDEF-53E0E9A37C96}"/>
          </ac:picMkLst>
        </pc:picChg>
      </pc:sldChg>
      <pc:sldChg chg="addSp delSp modSp add mod modAnim">
        <pc:chgData name="Amelieke Dillen" userId="a61cd6f3d3938933" providerId="LiveId" clId="{5FBADC39-72C2-4809-8DCE-66A7DBCFAA4E}" dt="2023-03-12T15:46:51.970" v="1104"/>
        <pc:sldMkLst>
          <pc:docMk/>
          <pc:sldMk cId="1258030160" sldId="264"/>
        </pc:sldMkLst>
        <pc:spChg chg="mod">
          <ac:chgData name="Amelieke Dillen" userId="a61cd6f3d3938933" providerId="LiveId" clId="{5FBADC39-72C2-4809-8DCE-66A7DBCFAA4E}" dt="2023-03-12T15:30:02.429" v="771" actId="20577"/>
          <ac:spMkLst>
            <pc:docMk/>
            <pc:sldMk cId="1258030160" sldId="264"/>
            <ac:spMk id="2" creationId="{FA284A85-255A-22A1-6535-1A5107623317}"/>
          </ac:spMkLst>
        </pc:spChg>
        <pc:spChg chg="del">
          <ac:chgData name="Amelieke Dillen" userId="a61cd6f3d3938933" providerId="LiveId" clId="{5FBADC39-72C2-4809-8DCE-66A7DBCFAA4E}" dt="2023-03-12T15:46:51.970" v="1104"/>
          <ac:spMkLst>
            <pc:docMk/>
            <pc:sldMk cId="1258030160" sldId="264"/>
            <ac:spMk id="3" creationId="{9D7223FC-2496-9064-8FA2-9BDE1569E24D}"/>
          </ac:spMkLst>
        </pc:spChg>
        <pc:picChg chg="add mod">
          <ac:chgData name="Amelieke Dillen" userId="a61cd6f3d3938933" providerId="LiveId" clId="{5FBADC39-72C2-4809-8DCE-66A7DBCFAA4E}" dt="2023-03-12T15:46:51.970" v="1104"/>
          <ac:picMkLst>
            <pc:docMk/>
            <pc:sldMk cId="1258030160" sldId="264"/>
            <ac:picMk id="4" creationId="{E0AA67A4-A0EA-D2E0-2B69-A51FE0816B3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AED7E-5813-4710-7DCC-2C2EEBABE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841DB97-C254-B981-6EC1-EBDF0DEBB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38F0A6-24B6-937E-41BB-18EDBA49A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8D60-CD5E-4173-BF3C-CDE2FB39780F}" type="datetimeFigureOut">
              <a:rPr lang="nl-BE" smtClean="0"/>
              <a:t>12/03/2023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E2B007-D294-87AD-8760-05C3B501E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383C9C-4D89-88D6-640A-309AF7A64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BAEA-E7B2-44CB-B6A4-D9A1A396653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93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4A31B-F129-31DD-919D-CD8EE41A5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243AD16-75FD-DFC8-30AF-B29A3FC89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30085A-DDA3-FBFF-A409-DE3FD516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8D60-CD5E-4173-BF3C-CDE2FB39780F}" type="datetimeFigureOut">
              <a:rPr lang="nl-BE" smtClean="0"/>
              <a:t>12/03/2023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C5D975-57BE-4541-C2A7-B743293F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8BDAF1-4DE3-0539-33B8-6571007DE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BAEA-E7B2-44CB-B6A4-D9A1A396653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779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A884FA6-45E9-9291-120B-84D402F653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8F5990D-319F-1169-3638-610F96ED0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D5A2CD-E23A-28B1-31D9-A48B67A0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8D60-CD5E-4173-BF3C-CDE2FB39780F}" type="datetimeFigureOut">
              <a:rPr lang="nl-BE" smtClean="0"/>
              <a:t>12/03/2023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655133-BD37-017A-B6F7-263CF6338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F9A4E1-00EE-0F08-C5D0-B10B161B8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BAEA-E7B2-44CB-B6A4-D9A1A396653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03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733AB4-8991-D5ED-54C5-D5DBF3034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DF7CC2-C300-4917-BB87-5B89D9CDD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265C84-3AC5-0782-2E68-6C077E24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8D60-CD5E-4173-BF3C-CDE2FB39780F}" type="datetimeFigureOut">
              <a:rPr lang="nl-BE" smtClean="0"/>
              <a:t>12/03/2023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1C3B49-06A8-09EC-2A9F-32E43A03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8D735A-FC9E-80E9-03C3-117556F04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BAEA-E7B2-44CB-B6A4-D9A1A396653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0596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35A52-8DB3-8AC2-4593-AC3F6AB18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FC1C69-27CA-3FC8-4BEE-82A371387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188865-4B4B-D076-90F8-E7B220B20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8D60-CD5E-4173-BF3C-CDE2FB39780F}" type="datetimeFigureOut">
              <a:rPr lang="nl-BE" smtClean="0"/>
              <a:t>12/03/2023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7D2D18-EE18-6DC2-7BB5-21B70F4F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8E4DA0-A676-20ED-8CCD-FCA59173A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BAEA-E7B2-44CB-B6A4-D9A1A396653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58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71C641-7758-F679-661F-5F53DA32C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6C1DB2-C3F0-0F08-67C0-7E7E53412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2A906AE-0821-CE03-F14B-8A353A29F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9C8330B-053A-2DC7-AC72-DC876FBB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8D60-CD5E-4173-BF3C-CDE2FB39780F}" type="datetimeFigureOut">
              <a:rPr lang="nl-BE" smtClean="0"/>
              <a:t>12/03/2023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F82E55-7FA9-C33C-1A28-182FF7D5B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2E7BE98-792F-DF5D-1B70-7C119AC25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BAEA-E7B2-44CB-B6A4-D9A1A396653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903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51FF0-0609-9FF4-979E-8D2AE6E8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A22E37-6BDE-3BA6-30B3-CED03B70C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AAAFB2-D86D-5360-8030-F31B6121E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BADB8C0-9A3B-4029-F4B1-1A70EF1816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C9FD167-D64D-968D-0811-00D89D58E5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9573EDA-AA11-1870-A915-7850CFFF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8D60-CD5E-4173-BF3C-CDE2FB39780F}" type="datetimeFigureOut">
              <a:rPr lang="nl-BE" smtClean="0"/>
              <a:t>12/03/2023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4707785-502A-4D74-2897-CEDD588C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1E0D590-DBC2-8864-1461-45F9ECDF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BAEA-E7B2-44CB-B6A4-D9A1A396653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18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A5498E-E0C6-A078-0B36-5A9E5B09B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6D604BB-1DFC-9EB2-1C6A-67D76DC05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8D60-CD5E-4173-BF3C-CDE2FB39780F}" type="datetimeFigureOut">
              <a:rPr lang="nl-BE" smtClean="0"/>
              <a:t>12/03/2023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9A892C9-9FC6-B8CE-4961-C38B2D260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1AA7BD4-42F2-3CE0-1632-CC2A385D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BAEA-E7B2-44CB-B6A4-D9A1A396653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989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539C286-2345-3AC1-43FB-6F954032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8D60-CD5E-4173-BF3C-CDE2FB39780F}" type="datetimeFigureOut">
              <a:rPr lang="nl-BE" smtClean="0"/>
              <a:t>12/03/2023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0702AB0-4AF0-D189-03F8-9C83674F7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D7C709F-ABF4-E1F9-DF12-1E1E2B4DF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BAEA-E7B2-44CB-B6A4-D9A1A396653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141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0274F-4C22-757A-AFAA-0ED5FB523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73540B-16EE-F339-5C19-6AA62C764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9305E05-30B5-9FBF-B09F-05A27C785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65E8F5-D506-6F1C-B7D4-A22DD53E5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8D60-CD5E-4173-BF3C-CDE2FB39780F}" type="datetimeFigureOut">
              <a:rPr lang="nl-BE" smtClean="0"/>
              <a:t>12/03/2023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2715F0-FE15-ED7A-EF8B-C796F0469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6160074-F266-2380-C739-F8A6F921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BAEA-E7B2-44CB-B6A4-D9A1A396653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459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9F56C1-7A61-8B5D-473E-A0935001F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4945F05-8168-4599-51C7-047DC9BDDB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A857955-7B34-7B0A-C60C-1DBCCD163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7506FA-1811-DE7A-1C78-B407B40E6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8D60-CD5E-4173-BF3C-CDE2FB39780F}" type="datetimeFigureOut">
              <a:rPr lang="nl-BE" smtClean="0"/>
              <a:t>12/03/2023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68B315A-FF4D-437F-313C-C2292B698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1BE694-5EDC-3F17-1E31-8EA33F99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BAEA-E7B2-44CB-B6A4-D9A1A396653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968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1764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3564A1D-1C90-53E5-C750-500896C4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A0EBBF-78D7-663F-7662-781712B4B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F8894B-722D-CAEC-AF1D-1095C1ECC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58D60-CD5E-4173-BF3C-CDE2FB39780F}" type="datetimeFigureOut">
              <a:rPr lang="nl-BE" smtClean="0"/>
              <a:t>12/03/2023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F711F6-7CDF-603B-548A-F091587AB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91DEF3-CD43-133C-3F53-A64F753CE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EBAEA-E7B2-44CB-B6A4-D9A1A396653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493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_up54KfOY4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4FF9F6-2705-0B73-5652-955B5FC60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nl-BE" sz="8000" dirty="0">
                <a:latin typeface="Baguet Script" panose="00000500000000000000" pitchFamily="2" charset="0"/>
              </a:rPr>
              <a:t>Mon Frère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9F4DF25-38BD-DDA8-3D09-CF8CC863D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nl-BE" sz="1800" dirty="0"/>
              <a:t>Créé par: Amelieke Dillen – 6EMb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2D567F3-3E45-082F-50F3-5ED0426902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r="4638"/>
          <a:stretch/>
        </p:blipFill>
        <p:spPr>
          <a:xfrm>
            <a:off x="0" y="10"/>
            <a:ext cx="5019039" cy="73905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F1E4FE9-64FD-0109-AEF1-837417840E6E}"/>
              </a:ext>
            </a:extLst>
          </p:cNvPr>
          <p:cNvSpPr/>
          <p:nvPr/>
        </p:nvSpPr>
        <p:spPr>
          <a:xfrm>
            <a:off x="5357375" y="4344329"/>
            <a:ext cx="5953337" cy="1298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863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1764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1E2371-D7BA-76F8-33E2-D224FB3CC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800" dirty="0">
                <a:latin typeface="Baguet Script" panose="00000500000000000000" pitchFamily="2" charset="0"/>
              </a:rPr>
              <a:t>Information générale</a:t>
            </a:r>
          </a:p>
        </p:txBody>
      </p:sp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A788BC4A-D751-6CA7-BD80-A44323A26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r>
              <a:rPr lang="nl-BE" dirty="0"/>
              <a:t>Julien Abraham, 2019</a:t>
            </a:r>
          </a:p>
          <a:p>
            <a:pPr lvl="1"/>
            <a:r>
              <a:rPr lang="fr-BE" dirty="0"/>
              <a:t>Réalisateur + scénariste français </a:t>
            </a:r>
          </a:p>
          <a:p>
            <a:pPr lvl="1"/>
            <a:endParaRPr lang="fr-BE" dirty="0"/>
          </a:p>
          <a:p>
            <a:r>
              <a:rPr lang="fr-BE" dirty="0"/>
              <a:t>Thèmes</a:t>
            </a:r>
          </a:p>
          <a:p>
            <a:pPr lvl="1"/>
            <a:r>
              <a:rPr lang="fr-BE" dirty="0"/>
              <a:t>Violence domestique </a:t>
            </a:r>
          </a:p>
          <a:p>
            <a:pPr lvl="1"/>
            <a:r>
              <a:rPr lang="fr-BE" dirty="0"/>
              <a:t>Harcèlement </a:t>
            </a:r>
          </a:p>
          <a:p>
            <a:pPr lvl="1"/>
            <a:r>
              <a:rPr lang="fr-BE" dirty="0"/>
              <a:t>Pression de pairs </a:t>
            </a:r>
          </a:p>
          <a:p>
            <a:pPr lvl="1"/>
            <a:r>
              <a:rPr lang="fr-BE" dirty="0"/>
              <a:t>… </a:t>
            </a:r>
          </a:p>
          <a:p>
            <a:pPr lvl="1"/>
            <a:endParaRPr lang="fr-BE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EB334C9D-AFBC-9DF2-4D18-54E845077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690688"/>
            <a:ext cx="3044190" cy="405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9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1764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EB4B4-2423-45FD-43BA-7BCB5309B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800" dirty="0">
                <a:latin typeface="Baguet Script" panose="00000500000000000000" pitchFamily="2" charset="0"/>
              </a:rPr>
              <a:t>L’histoire</a:t>
            </a:r>
            <a:r>
              <a:rPr lang="nl-BE" dirty="0">
                <a:latin typeface="Baguet Script" panose="00000500000000000000" pitchFamily="2" charset="0"/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5966E8-1B45-5455-B1EF-116132080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r>
              <a:rPr lang="nl-BE" dirty="0"/>
              <a:t>Teddy </a:t>
            </a:r>
          </a:p>
          <a:p>
            <a:pPr lvl="1"/>
            <a:r>
              <a:rPr lang="nl-BE" dirty="0"/>
              <a:t>Meurtre de </a:t>
            </a:r>
            <a:r>
              <a:rPr lang="nl-BE" dirty="0" err="1"/>
              <a:t>son</a:t>
            </a:r>
            <a:r>
              <a:rPr lang="nl-BE" dirty="0"/>
              <a:t> père </a:t>
            </a:r>
          </a:p>
          <a:p>
            <a:pPr lvl="1"/>
            <a:r>
              <a:rPr lang="nl-BE" dirty="0"/>
              <a:t>Centre pour mineurs</a:t>
            </a:r>
          </a:p>
          <a:p>
            <a:pPr lvl="1"/>
            <a:r>
              <a:rPr lang="nl-BE" dirty="0"/>
              <a:t>L’issue finale du procès </a:t>
            </a:r>
          </a:p>
          <a:p>
            <a:endParaRPr lang="nl-BE" dirty="0"/>
          </a:p>
          <a:p>
            <a:r>
              <a:rPr lang="nl-BE" dirty="0"/>
              <a:t>Comment?</a:t>
            </a:r>
          </a:p>
          <a:p>
            <a:pPr marL="457200" lvl="1" indent="0">
              <a:buNone/>
            </a:pPr>
            <a:endParaRPr lang="nl-BE" dirty="0"/>
          </a:p>
        </p:txBody>
      </p:sp>
      <p:pic>
        <p:nvPicPr>
          <p:cNvPr id="5" name="Afbeelding 4" descr="Afbeelding met muur, persoon, dragen, person&#10;&#10;Automatisch gegenereerde beschrijving">
            <a:extLst>
              <a:ext uri="{FF2B5EF4-FFF2-40B4-BE49-F238E27FC236}">
                <a16:creationId xmlns:a16="http://schemas.microsoft.com/office/drawing/2014/main" id="{E30787B9-8CB2-DA69-4C5C-276DD91EE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483" y="1909598"/>
            <a:ext cx="5402317" cy="303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70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1764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3F9743-65F5-E4D1-1D8B-1971D1A38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800" dirty="0">
                <a:latin typeface="Baguet Script" panose="00000500000000000000" pitchFamily="2" charset="0"/>
              </a:rPr>
              <a:t>Personnages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58B407-0BC4-47B9-0043-F6BD01FB0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  <a:p>
            <a:r>
              <a:rPr lang="fr-BE" dirty="0"/>
              <a:t>Teddy </a:t>
            </a:r>
          </a:p>
          <a:p>
            <a:pPr lvl="1"/>
            <a:r>
              <a:rPr lang="fr-BE" dirty="0"/>
              <a:t>Personnage principal </a:t>
            </a:r>
          </a:p>
          <a:p>
            <a:pPr lvl="1"/>
            <a:r>
              <a:rPr lang="fr-BE" dirty="0"/>
              <a:t>MHD, ou Mohammed Sylla </a:t>
            </a:r>
          </a:p>
          <a:p>
            <a:pPr lvl="1"/>
            <a:endParaRPr lang="fr-BE" dirty="0"/>
          </a:p>
          <a:p>
            <a:r>
              <a:rPr lang="fr-BE" dirty="0"/>
              <a:t>Andy</a:t>
            </a:r>
          </a:p>
          <a:p>
            <a:pPr lvl="1"/>
            <a:r>
              <a:rPr lang="fr-BE" dirty="0"/>
              <a:t>Le petit frère </a:t>
            </a:r>
          </a:p>
          <a:p>
            <a:pPr lvl="1"/>
            <a:r>
              <a:rPr lang="fr-BE" dirty="0"/>
              <a:t>Au début: sans importance </a:t>
            </a:r>
          </a:p>
          <a:p>
            <a:pPr lvl="1"/>
            <a:r>
              <a:rPr lang="fr-BE" dirty="0"/>
              <a:t>Youssouf Gueye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8E2A005-6B37-F6A5-305B-4FBA595B9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500" y="3604005"/>
            <a:ext cx="2057564" cy="257099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A226159-C0E6-B5F3-A23B-D375C386B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118" y="1506245"/>
            <a:ext cx="2282204" cy="228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03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1764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256BC4-71B0-8FB8-C017-F14813AE1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Baguet Script" panose="00000500000000000000" pitchFamily="2" charset="0"/>
              </a:rPr>
              <a:t>Personnages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595713-C139-0AF0-084F-E61D77706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r>
              <a:rPr lang="nl-BE" dirty="0"/>
              <a:t>Le père d’Andy et de Teddy </a:t>
            </a:r>
          </a:p>
          <a:p>
            <a:pPr lvl="1"/>
            <a:r>
              <a:rPr lang="nl-BE" dirty="0"/>
              <a:t>Construction du film </a:t>
            </a:r>
          </a:p>
          <a:p>
            <a:pPr lvl="1"/>
            <a:r>
              <a:rPr lang="nl-BE" dirty="0"/>
              <a:t>Mark Grosy </a:t>
            </a:r>
          </a:p>
          <a:p>
            <a:pPr lvl="1"/>
            <a:endParaRPr lang="nl-BE" dirty="0"/>
          </a:p>
          <a:p>
            <a:r>
              <a:rPr lang="nl-BE" dirty="0"/>
              <a:t>Les compagnons (Claude &amp; Igor)</a:t>
            </a:r>
          </a:p>
          <a:p>
            <a:pPr lvl="1"/>
            <a:r>
              <a:rPr lang="nl-BE" dirty="0"/>
              <a:t>Guidé Teddy: boxer + gérer la ‘culpabilité’ </a:t>
            </a:r>
          </a:p>
          <a:p>
            <a:pPr lvl="1"/>
            <a:r>
              <a:rPr lang="nl-BE" dirty="0"/>
              <a:t>Claude: </a:t>
            </a:r>
            <a:r>
              <a:rPr lang="nl-BE" dirty="0" err="1"/>
              <a:t>Aïssa</a:t>
            </a:r>
            <a:r>
              <a:rPr lang="nl-BE" dirty="0"/>
              <a:t> </a:t>
            </a:r>
            <a:r>
              <a:rPr lang="nl-BE" dirty="0" err="1"/>
              <a:t>Maïga</a:t>
            </a:r>
            <a:r>
              <a:rPr lang="nl-BE" dirty="0"/>
              <a:t> (</a:t>
            </a:r>
            <a:r>
              <a:rPr lang="nl-BE" dirty="0" err="1"/>
              <a:t>nombreux</a:t>
            </a:r>
            <a:r>
              <a:rPr lang="nl-BE" dirty="0"/>
              <a:t> </a:t>
            </a:r>
            <a:r>
              <a:rPr lang="nl-BE" dirty="0" err="1"/>
              <a:t>grands</a:t>
            </a:r>
            <a:r>
              <a:rPr lang="nl-BE" dirty="0"/>
              <a:t> </a:t>
            </a:r>
            <a:r>
              <a:rPr lang="nl-BE" dirty="0" err="1"/>
              <a:t>projets</a:t>
            </a:r>
            <a:r>
              <a:rPr lang="nl-BE" dirty="0"/>
              <a:t>)</a:t>
            </a:r>
          </a:p>
          <a:p>
            <a:pPr lvl="1"/>
            <a:r>
              <a:rPr lang="nl-BE" dirty="0"/>
              <a:t>Igor: </a:t>
            </a:r>
            <a:r>
              <a:rPr lang="nl-BE" dirty="0" err="1"/>
              <a:t>Jalil</a:t>
            </a:r>
            <a:r>
              <a:rPr lang="nl-BE" dirty="0"/>
              <a:t> </a:t>
            </a:r>
            <a:r>
              <a:rPr lang="nl-BE" dirty="0" err="1"/>
              <a:t>Lespert</a:t>
            </a:r>
            <a:r>
              <a:rPr lang="nl-BE" dirty="0"/>
              <a:t> (divers </a:t>
            </a:r>
            <a:r>
              <a:rPr lang="nl-BE" dirty="0" err="1"/>
              <a:t>rôles</a:t>
            </a:r>
            <a:r>
              <a:rPr lang="nl-BE" dirty="0"/>
              <a:t>)</a:t>
            </a:r>
          </a:p>
          <a:p>
            <a:pPr lvl="1"/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2749ED2-1D12-EC09-CE14-C7412FCC1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023" y="856221"/>
            <a:ext cx="1828143" cy="2437524"/>
          </a:xfrm>
          <a:prstGeom prst="rect">
            <a:avLst/>
          </a:prstGeom>
        </p:spPr>
      </p:pic>
      <p:pic>
        <p:nvPicPr>
          <p:cNvPr id="7" name="Afbeelding 6" descr="Afbeelding met persoon&#10;&#10;Automatisch gegenereerde beschrijving">
            <a:extLst>
              <a:ext uri="{FF2B5EF4-FFF2-40B4-BE49-F238E27FC236}">
                <a16:creationId xmlns:a16="http://schemas.microsoft.com/office/drawing/2014/main" id="{9E56B9DD-BEDF-BD82-CF89-678033EC5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79" y="3607107"/>
            <a:ext cx="1873889" cy="2648607"/>
          </a:xfrm>
          <a:prstGeom prst="rect">
            <a:avLst/>
          </a:prstGeom>
        </p:spPr>
      </p:pic>
      <p:pic>
        <p:nvPicPr>
          <p:cNvPr id="9" name="Afbeelding 8" descr="Afbeelding met boom, person, persoon, buiten&#10;&#10;Automatisch gegenereerde beschrijving">
            <a:extLst>
              <a:ext uri="{FF2B5EF4-FFF2-40B4-BE49-F238E27FC236}">
                <a16:creationId xmlns:a16="http://schemas.microsoft.com/office/drawing/2014/main" id="{5D7C2241-DDAA-9EA0-2C61-D39F3F8FE9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3" t="-222" r="16003" b="222"/>
          <a:stretch/>
        </p:blipFill>
        <p:spPr>
          <a:xfrm>
            <a:off x="9895023" y="4081474"/>
            <a:ext cx="1924981" cy="206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68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1764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256BC4-71B0-8FB8-C017-F14813AE1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Baguet Script" panose="00000500000000000000" pitchFamily="2" charset="0"/>
              </a:rPr>
              <a:t>Personnages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595713-C139-0AF0-084F-E61D77706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r>
              <a:rPr lang="nl-BE" dirty="0"/>
              <a:t>La </a:t>
            </a:r>
            <a:r>
              <a:rPr lang="nl-BE" dirty="0" err="1"/>
              <a:t>mère</a:t>
            </a:r>
            <a:r>
              <a:rPr lang="nl-BE" dirty="0"/>
              <a:t> de Teddy </a:t>
            </a:r>
          </a:p>
          <a:p>
            <a:pPr lvl="1"/>
            <a:r>
              <a:rPr lang="nl-BE" dirty="0" err="1"/>
              <a:t>Néva</a:t>
            </a:r>
            <a:r>
              <a:rPr lang="nl-BE" dirty="0"/>
              <a:t> </a:t>
            </a:r>
            <a:r>
              <a:rPr lang="nl-BE" dirty="0" err="1"/>
              <a:t>Kéhouane</a:t>
            </a:r>
            <a:r>
              <a:rPr lang="nl-BE" dirty="0"/>
              <a:t> </a:t>
            </a:r>
          </a:p>
          <a:p>
            <a:endParaRPr lang="nl-BE" dirty="0"/>
          </a:p>
          <a:p>
            <a:r>
              <a:rPr lang="nl-BE" dirty="0" err="1"/>
              <a:t>Enzo</a:t>
            </a:r>
            <a:endParaRPr lang="nl-BE" dirty="0"/>
          </a:p>
          <a:p>
            <a:pPr lvl="1"/>
            <a:r>
              <a:rPr lang="nl-BE" dirty="0" err="1"/>
              <a:t>L’un</a:t>
            </a:r>
            <a:r>
              <a:rPr lang="nl-BE" dirty="0"/>
              <a:t> des </a:t>
            </a:r>
            <a:r>
              <a:rPr lang="nl-BE" dirty="0" err="1"/>
              <a:t>jeunes</a:t>
            </a:r>
            <a:endParaRPr lang="nl-BE" dirty="0"/>
          </a:p>
          <a:p>
            <a:pPr lvl="1"/>
            <a:r>
              <a:rPr lang="nl-BE" dirty="0"/>
              <a:t>Darren </a:t>
            </a:r>
            <a:r>
              <a:rPr lang="nl-BE" dirty="0" err="1"/>
              <a:t>Muselet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5A7B39D-D471-48D5-EA22-6C96AF0AA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2155" y="1027906"/>
            <a:ext cx="2085975" cy="2781300"/>
          </a:xfrm>
          <a:prstGeom prst="rect">
            <a:avLst/>
          </a:prstGeom>
        </p:spPr>
      </p:pic>
      <p:pic>
        <p:nvPicPr>
          <p:cNvPr id="6" name="Afbeelding 5" descr="Afbeelding met persoon, lucht, person, buiten&#10;&#10;Automatisch gegenereerde beschrijving">
            <a:extLst>
              <a:ext uri="{FF2B5EF4-FFF2-40B4-BE49-F238E27FC236}">
                <a16:creationId xmlns:a16="http://schemas.microsoft.com/office/drawing/2014/main" id="{058109E6-D109-6DA7-8165-092BF2B5F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84" y="3210243"/>
            <a:ext cx="2088571" cy="296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7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1764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256BC4-71B0-8FB8-C017-F14813AE1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800" dirty="0">
                <a:latin typeface="Baguet Script" panose="00000500000000000000" pitchFamily="2" charset="0"/>
              </a:rPr>
              <a:t>Le titre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595713-C139-0AF0-084F-E61D77706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r>
              <a:rPr lang="fr-BE" dirty="0"/>
              <a:t>‘Mon Frère’</a:t>
            </a:r>
          </a:p>
          <a:p>
            <a:pPr lvl="1"/>
            <a:r>
              <a:rPr lang="fr-BE" dirty="0"/>
              <a:t>Andy = coupable </a:t>
            </a:r>
          </a:p>
          <a:p>
            <a:pPr lvl="1"/>
            <a:r>
              <a:rPr lang="fr-BE" dirty="0"/>
              <a:t>Teddy: protéger </a:t>
            </a:r>
          </a:p>
          <a:p>
            <a:pPr lvl="1"/>
            <a:r>
              <a:rPr lang="fr-BE" dirty="0"/>
              <a:t>Approprié + bien choisi</a:t>
            </a:r>
          </a:p>
          <a:p>
            <a:pPr lvl="1"/>
            <a:endParaRPr lang="fr-BE" dirty="0"/>
          </a:p>
          <a:p>
            <a:pPr marL="457200" lvl="1" indent="0">
              <a:buNone/>
            </a:pPr>
            <a:endParaRPr lang="fr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D218ACF-65FF-704F-9BF8-EC848CB5A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4896" y1="75521" x2="49531" y2="68177"/>
                        <a14:foregroundMark x1="49531" y1="68177" x2="42917" y2="74583"/>
                        <a14:foregroundMark x1="42917" y1="74583" x2="47292" y2="80365"/>
                        <a14:foregroundMark x1="47292" y1="80365" x2="54896" y2="76510"/>
                        <a14:foregroundMark x1="54896" y1="76510" x2="55000" y2="7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44" y="1648239"/>
            <a:ext cx="3561521" cy="356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29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1764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284A85-255A-22A1-6535-1A510762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800" dirty="0">
                <a:latin typeface="Baguet Script" panose="00000500000000000000" pitchFamily="2" charset="0"/>
              </a:rPr>
              <a:t>Mon opinion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7223FC-2496-9064-8FA2-9BDE1569E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r>
              <a:rPr lang="fr-BE" dirty="0"/>
              <a:t>Bon film</a:t>
            </a:r>
          </a:p>
          <a:p>
            <a:r>
              <a:rPr lang="fr-BE" dirty="0"/>
              <a:t>Fortement recommandé </a:t>
            </a:r>
          </a:p>
          <a:p>
            <a:endParaRPr lang="fr-BE" dirty="0"/>
          </a:p>
          <a:p>
            <a:r>
              <a:rPr lang="fr-BE" dirty="0"/>
              <a:t>Chaotiques </a:t>
            </a:r>
          </a:p>
          <a:p>
            <a:r>
              <a:rPr lang="fr-BE" dirty="0"/>
              <a:t>La fin: bizarre </a:t>
            </a:r>
          </a:p>
          <a:p>
            <a:endParaRPr lang="nl-BE" dirty="0"/>
          </a:p>
        </p:txBody>
      </p:sp>
      <p:pic>
        <p:nvPicPr>
          <p:cNvPr id="7" name="Afbeelding 6" descr="Afbeelding met illustratie&#10;&#10;Automatisch gegenereerde beschrijving">
            <a:extLst>
              <a:ext uri="{FF2B5EF4-FFF2-40B4-BE49-F238E27FC236}">
                <a16:creationId xmlns:a16="http://schemas.microsoft.com/office/drawing/2014/main" id="{75EF2C5B-1F5B-369C-CDEF-53E0E9A37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75" y="2471763"/>
            <a:ext cx="5112026" cy="209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18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1764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284A85-255A-22A1-6535-1A510762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800" dirty="0">
                <a:latin typeface="Baguet Script" panose="00000500000000000000" pitchFamily="2" charset="0"/>
              </a:rPr>
              <a:t>La BD </a:t>
            </a:r>
          </a:p>
        </p:txBody>
      </p:sp>
      <p:pic>
        <p:nvPicPr>
          <p:cNvPr id="4" name="Onlinemedia 3" title="MON FRÈRE Bande Annonce (2019) MHD, Film Adolescent Français">
            <a:hlinkClick r:id="" action="ppaction://media"/>
            <a:extLst>
              <a:ext uri="{FF2B5EF4-FFF2-40B4-BE49-F238E27FC236}">
                <a16:creationId xmlns:a16="http://schemas.microsoft.com/office/drawing/2014/main" id="{E0AA67A4-A0EA-D2E0-2B69-A51FE0816B3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3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Breedbeeld</PresentationFormat>
  <Paragraphs>62</Paragraphs>
  <Slides>9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Baguet Script</vt:lpstr>
      <vt:lpstr>Calibri</vt:lpstr>
      <vt:lpstr>Calibri Light</vt:lpstr>
      <vt:lpstr>Kantoorthema</vt:lpstr>
      <vt:lpstr>Mon Frère </vt:lpstr>
      <vt:lpstr>Information générale</vt:lpstr>
      <vt:lpstr>L’histoire </vt:lpstr>
      <vt:lpstr>Personnages </vt:lpstr>
      <vt:lpstr>Personnages </vt:lpstr>
      <vt:lpstr>Personnages </vt:lpstr>
      <vt:lpstr>Le titre </vt:lpstr>
      <vt:lpstr>Mon opinion </vt:lpstr>
      <vt:lpstr>La BD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Frère </dc:title>
  <dc:creator>Amelieke Dillen</dc:creator>
  <cp:lastModifiedBy>Amelieke Dillen</cp:lastModifiedBy>
  <cp:revision>1</cp:revision>
  <dcterms:created xsi:type="dcterms:W3CDTF">2023-03-12T15:00:26Z</dcterms:created>
  <dcterms:modified xsi:type="dcterms:W3CDTF">2023-03-12T15:47:03Z</dcterms:modified>
</cp:coreProperties>
</file>