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9"/>
  </p:notesMasterIdLst>
  <p:sldIdLst>
    <p:sldId id="256" r:id="rId2"/>
    <p:sldId id="258" r:id="rId3"/>
    <p:sldId id="260" r:id="rId4"/>
    <p:sldId id="270" r:id="rId5"/>
    <p:sldId id="320" r:id="rId6"/>
    <p:sldId id="266" r:id="rId7"/>
    <p:sldId id="275" r:id="rId8"/>
    <p:sldId id="319" r:id="rId9"/>
    <p:sldId id="271" r:id="rId10"/>
    <p:sldId id="269" r:id="rId11"/>
    <p:sldId id="277" r:id="rId12"/>
    <p:sldId id="318" r:id="rId13"/>
    <p:sldId id="317" r:id="rId14"/>
    <p:sldId id="261" r:id="rId15"/>
    <p:sldId id="264" r:id="rId16"/>
    <p:sldId id="274" r:id="rId17"/>
    <p:sldId id="259" r:id="rId18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0"/>
    </p:embeddedFont>
    <p:embeddedFont>
      <p:font typeface="Kanit Black" panose="020B0604020202020204" charset="-34"/>
      <p:bold r:id="rId21"/>
      <p:boldItalic r:id="rId22"/>
    </p:embeddedFont>
    <p:embeddedFont>
      <p:font typeface="Lexend Deca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B02"/>
    <a:srgbClr val="8A5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FE62779-2A59-4170-BD23-953155842BE0}">
  <a:tblStyle styleId="{EFE62779-2A59-4170-BD23-953155842BE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114f15ef35_2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1114f15ef35_2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110efe79e98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110efe79e98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110efe79e98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110efe79e98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8752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114f15ef35_2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1114f15ef35_2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4297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10efe79e98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10efe79e98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10efe79e9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10efe79e9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110efe79e98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110efe79e98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114f15ef35_1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114f15ef35_1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10efe79e9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10efe79e9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10f01647d6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10f01647d6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110efe79e98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110efe79e98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10efe79e9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10efe79e9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8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114f15ef35_2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114f15ef35_2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110efe79e98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110efe79e98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110efe79e98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110efe79e98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1350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10efe79e98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110efe79e98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5200" y="1259250"/>
            <a:ext cx="77136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Char char="-"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-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-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-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-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-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-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-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-"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654175" y="3474750"/>
            <a:ext cx="58356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subTitle" idx="1"/>
          </p:nvPr>
        </p:nvSpPr>
        <p:spPr>
          <a:xfrm>
            <a:off x="1299500" y="1498750"/>
            <a:ext cx="35901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Kanit Black"/>
                <a:ea typeface="Kanit Black"/>
                <a:cs typeface="Kanit Black"/>
                <a:sym typeface="Kani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ubTitle" idx="2"/>
          </p:nvPr>
        </p:nvSpPr>
        <p:spPr>
          <a:xfrm>
            <a:off x="1299500" y="3194975"/>
            <a:ext cx="35901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Kanit Black"/>
                <a:ea typeface="Kanit Black"/>
                <a:cs typeface="Kanit Black"/>
                <a:sym typeface="Kani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ubTitle" idx="3"/>
          </p:nvPr>
        </p:nvSpPr>
        <p:spPr>
          <a:xfrm>
            <a:off x="1299500" y="2112775"/>
            <a:ext cx="35901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4"/>
          </p:nvPr>
        </p:nvSpPr>
        <p:spPr>
          <a:xfrm>
            <a:off x="1299500" y="3809000"/>
            <a:ext cx="35901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17"/>
          <p:cNvCxnSpPr/>
          <p:nvPr/>
        </p:nvCxnSpPr>
        <p:spPr>
          <a:xfrm>
            <a:off x="-65872" y="235075"/>
            <a:ext cx="3779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subTitle" idx="1"/>
          </p:nvPr>
        </p:nvSpPr>
        <p:spPr>
          <a:xfrm>
            <a:off x="4331400" y="2257725"/>
            <a:ext cx="4092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subTitle" idx="2"/>
          </p:nvPr>
        </p:nvSpPr>
        <p:spPr>
          <a:xfrm>
            <a:off x="4331408" y="1562400"/>
            <a:ext cx="4092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subTitle" idx="3"/>
          </p:nvPr>
        </p:nvSpPr>
        <p:spPr>
          <a:xfrm>
            <a:off x="4331400" y="3648375"/>
            <a:ext cx="4092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subTitle" idx="4"/>
          </p:nvPr>
        </p:nvSpPr>
        <p:spPr>
          <a:xfrm>
            <a:off x="4331408" y="2953050"/>
            <a:ext cx="4092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642225" y="2544888"/>
            <a:ext cx="5859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448675" y="1157723"/>
            <a:ext cx="2246700" cy="14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092150" y="3386688"/>
            <a:ext cx="6959700" cy="5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28" name="Google Shape;28;p6"/>
          <p:cNvCxnSpPr/>
          <p:nvPr/>
        </p:nvCxnSpPr>
        <p:spPr>
          <a:xfrm>
            <a:off x="-65872" y="235075"/>
            <a:ext cx="3779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Google Shape;29;p6"/>
          <p:cNvCxnSpPr/>
          <p:nvPr/>
        </p:nvCxnSpPr>
        <p:spPr>
          <a:xfrm>
            <a:off x="-65872" y="235075"/>
            <a:ext cx="3779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715100" y="673550"/>
            <a:ext cx="4134000" cy="106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715100" y="1839250"/>
            <a:ext cx="3322200" cy="26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33" name="Google Shape;33;p7"/>
          <p:cNvCxnSpPr/>
          <p:nvPr/>
        </p:nvCxnSpPr>
        <p:spPr>
          <a:xfrm>
            <a:off x="-65872" y="235075"/>
            <a:ext cx="3779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016750" y="1502375"/>
            <a:ext cx="511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5063125" y="2331900"/>
            <a:ext cx="3385800" cy="20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7200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title" idx="2" hasCustomPrompt="1"/>
          </p:nvPr>
        </p:nvSpPr>
        <p:spPr>
          <a:xfrm>
            <a:off x="1250550" y="1241899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1"/>
          </p:nvPr>
        </p:nvSpPr>
        <p:spPr>
          <a:xfrm>
            <a:off x="720000" y="21942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3"/>
          </p:nvPr>
        </p:nvSpPr>
        <p:spPr>
          <a:xfrm>
            <a:off x="34038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4" hasCustomPrompt="1"/>
          </p:nvPr>
        </p:nvSpPr>
        <p:spPr>
          <a:xfrm>
            <a:off x="3934350" y="1241899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5"/>
          </p:nvPr>
        </p:nvSpPr>
        <p:spPr>
          <a:xfrm>
            <a:off x="3403800" y="21942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6"/>
          </p:nvPr>
        </p:nvSpPr>
        <p:spPr>
          <a:xfrm>
            <a:off x="60876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7" hasCustomPrompt="1"/>
          </p:nvPr>
        </p:nvSpPr>
        <p:spPr>
          <a:xfrm>
            <a:off x="6618150" y="1241899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8"/>
          </p:nvPr>
        </p:nvSpPr>
        <p:spPr>
          <a:xfrm>
            <a:off x="6087600" y="21942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9"/>
          </p:nvPr>
        </p:nvSpPr>
        <p:spPr>
          <a:xfrm>
            <a:off x="720000" y="367220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13" hasCustomPrompt="1"/>
          </p:nvPr>
        </p:nvSpPr>
        <p:spPr>
          <a:xfrm>
            <a:off x="1250550" y="3171324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4"/>
          </p:nvPr>
        </p:nvSpPr>
        <p:spPr>
          <a:xfrm>
            <a:off x="720000" y="4123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15"/>
          </p:nvPr>
        </p:nvSpPr>
        <p:spPr>
          <a:xfrm>
            <a:off x="3403800" y="367220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16" hasCustomPrompt="1"/>
          </p:nvPr>
        </p:nvSpPr>
        <p:spPr>
          <a:xfrm>
            <a:off x="3934350" y="3171324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7"/>
          </p:nvPr>
        </p:nvSpPr>
        <p:spPr>
          <a:xfrm>
            <a:off x="3403800" y="4123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18"/>
          </p:nvPr>
        </p:nvSpPr>
        <p:spPr>
          <a:xfrm>
            <a:off x="6087600" y="367220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19" hasCustomPrompt="1"/>
          </p:nvPr>
        </p:nvSpPr>
        <p:spPr>
          <a:xfrm>
            <a:off x="6618150" y="3171324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20"/>
          </p:nvPr>
        </p:nvSpPr>
        <p:spPr>
          <a:xfrm>
            <a:off x="6087600" y="4123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21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2290050" y="3147538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1"/>
          </p:nvPr>
        </p:nvSpPr>
        <p:spPr>
          <a:xfrm>
            <a:off x="1458150" y="1464063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2569300" y="2544875"/>
            <a:ext cx="5859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title" idx="2" hasCustomPrompt="1"/>
          </p:nvPr>
        </p:nvSpPr>
        <p:spPr>
          <a:xfrm>
            <a:off x="6182200" y="1157710"/>
            <a:ext cx="2246700" cy="14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"/>
          </p:nvPr>
        </p:nvSpPr>
        <p:spPr>
          <a:xfrm>
            <a:off x="5497125" y="3386675"/>
            <a:ext cx="2931900" cy="5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Kanit Black"/>
              <a:buNone/>
              <a:defRPr sz="3500">
                <a:solidFill>
                  <a:schemeClr val="dk2"/>
                </a:solidFill>
                <a:latin typeface="Kanit Black"/>
                <a:ea typeface="Kanit Black"/>
                <a:cs typeface="Kanit Black"/>
                <a:sym typeface="Kani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Kanit Black"/>
              <a:buNone/>
              <a:defRPr sz="3500">
                <a:solidFill>
                  <a:schemeClr val="dk2"/>
                </a:solidFill>
                <a:latin typeface="Kanit Black"/>
                <a:ea typeface="Kanit Black"/>
                <a:cs typeface="Kanit Black"/>
                <a:sym typeface="Kani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Kanit Black"/>
              <a:buNone/>
              <a:defRPr sz="3500">
                <a:solidFill>
                  <a:schemeClr val="dk2"/>
                </a:solidFill>
                <a:latin typeface="Kanit Black"/>
                <a:ea typeface="Kanit Black"/>
                <a:cs typeface="Kanit Black"/>
                <a:sym typeface="Kani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Kanit Black"/>
              <a:buNone/>
              <a:defRPr sz="3500">
                <a:solidFill>
                  <a:schemeClr val="dk2"/>
                </a:solidFill>
                <a:latin typeface="Kanit Black"/>
                <a:ea typeface="Kanit Black"/>
                <a:cs typeface="Kanit Black"/>
                <a:sym typeface="Kani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Kanit Black"/>
              <a:buNone/>
              <a:defRPr sz="3500">
                <a:solidFill>
                  <a:schemeClr val="dk2"/>
                </a:solidFill>
                <a:latin typeface="Kanit Black"/>
                <a:ea typeface="Kanit Black"/>
                <a:cs typeface="Kanit Black"/>
                <a:sym typeface="Kani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Kanit Black"/>
              <a:buNone/>
              <a:defRPr sz="3500">
                <a:solidFill>
                  <a:schemeClr val="dk2"/>
                </a:solidFill>
                <a:latin typeface="Kanit Black"/>
                <a:ea typeface="Kanit Black"/>
                <a:cs typeface="Kanit Black"/>
                <a:sym typeface="Kani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Kanit Black"/>
              <a:buNone/>
              <a:defRPr sz="3500">
                <a:solidFill>
                  <a:schemeClr val="dk2"/>
                </a:solidFill>
                <a:latin typeface="Kanit Black"/>
                <a:ea typeface="Kanit Black"/>
                <a:cs typeface="Kanit Black"/>
                <a:sym typeface="Kani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Kanit Black"/>
              <a:buNone/>
              <a:defRPr sz="3500">
                <a:solidFill>
                  <a:schemeClr val="dk2"/>
                </a:solidFill>
                <a:latin typeface="Kanit Black"/>
                <a:ea typeface="Kanit Black"/>
                <a:cs typeface="Kanit Black"/>
                <a:sym typeface="Kani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Kanit Black"/>
              <a:buNone/>
              <a:defRPr sz="3500">
                <a:solidFill>
                  <a:schemeClr val="dk2"/>
                </a:solidFill>
                <a:latin typeface="Kanit Black"/>
                <a:ea typeface="Kanit Black"/>
                <a:cs typeface="Kanit Black"/>
                <a:sym typeface="Kanit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 Deca"/>
              <a:buChar char="●"/>
              <a:defRPr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 Deca"/>
              <a:buChar char="○"/>
              <a:defRPr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 Deca"/>
              <a:buChar char="■"/>
              <a:defRPr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 Deca"/>
              <a:buChar char="●"/>
              <a:defRPr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 Deca"/>
              <a:buChar char="○"/>
              <a:defRPr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 Deca"/>
              <a:buChar char="■"/>
              <a:defRPr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 Deca"/>
              <a:buChar char="●"/>
              <a:defRPr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 Deca"/>
              <a:buChar char="○"/>
              <a:defRPr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exend Deca"/>
              <a:buChar char="■"/>
              <a:defRPr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5" r:id="rId5"/>
    <p:sldLayoutId id="2147483658" r:id="rId6"/>
    <p:sldLayoutId id="2147483659" r:id="rId7"/>
    <p:sldLayoutId id="2147483660" r:id="rId8"/>
    <p:sldLayoutId id="2147483661" r:id="rId9"/>
    <p:sldLayoutId id="2147483663" r:id="rId10"/>
    <p:sldLayoutId id="2147483667" r:id="rId11"/>
    <p:sldLayoutId id="214748367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89BB3B8-81CE-242C-8880-9C91C36D75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8" b="1269"/>
          <a:stretch/>
        </p:blipFill>
        <p:spPr bwMode="auto">
          <a:xfrm>
            <a:off x="4572000" y="0"/>
            <a:ext cx="4572000" cy="515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" name="Google Shape;144;p28"/>
          <p:cNvSpPr txBox="1">
            <a:spLocks noGrp="1"/>
          </p:cNvSpPr>
          <p:nvPr>
            <p:ph type="ctrTitle"/>
          </p:nvPr>
        </p:nvSpPr>
        <p:spPr>
          <a:xfrm>
            <a:off x="715200" y="1259250"/>
            <a:ext cx="77136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9600" dirty="0">
                <a:solidFill>
                  <a:schemeClr val="dk2"/>
                </a:solidFill>
              </a:rPr>
              <a:t>Sénégal</a:t>
            </a:r>
            <a:endParaRPr sz="8000" dirty="0">
              <a:solidFill>
                <a:schemeClr val="dk2"/>
              </a:solidFill>
            </a:endParaRPr>
          </a:p>
          <a:p>
            <a:pPr marL="457200" lvl="0" indent="-4191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anit Black"/>
              <a:buChar char="-"/>
            </a:pPr>
            <a:r>
              <a:rPr lang="en" sz="3600" dirty="0"/>
              <a:t>La francophonie</a:t>
            </a:r>
            <a:r>
              <a:rPr lang="en" sz="3600" dirty="0">
                <a:solidFill>
                  <a:schemeClr val="dk2"/>
                </a:solidFill>
              </a:rPr>
              <a:t> -</a:t>
            </a:r>
            <a:endParaRPr sz="3600" dirty="0">
              <a:solidFill>
                <a:schemeClr val="dk2"/>
              </a:solidFill>
            </a:endParaRPr>
          </a:p>
        </p:txBody>
      </p:sp>
      <p:sp>
        <p:nvSpPr>
          <p:cNvPr id="145" name="Google Shape;145;p28"/>
          <p:cNvSpPr txBox="1">
            <a:spLocks noGrp="1"/>
          </p:cNvSpPr>
          <p:nvPr>
            <p:ph type="subTitle" idx="1"/>
          </p:nvPr>
        </p:nvSpPr>
        <p:spPr>
          <a:xfrm>
            <a:off x="-958396" y="4668729"/>
            <a:ext cx="58356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Amelieke Dillen &amp; Amélie Vonckx </a:t>
            </a:r>
            <a:endParaRPr dirty="0"/>
          </a:p>
        </p:txBody>
      </p:sp>
      <p:sp>
        <p:nvSpPr>
          <p:cNvPr id="146" name="Google Shape;146;p28"/>
          <p:cNvSpPr txBox="1">
            <a:spLocks noGrp="1"/>
          </p:cNvSpPr>
          <p:nvPr>
            <p:ph type="subTitle" idx="1"/>
          </p:nvPr>
        </p:nvSpPr>
        <p:spPr>
          <a:xfrm>
            <a:off x="606428" y="113275"/>
            <a:ext cx="2439000" cy="2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 dirty="0"/>
              <a:t>La Francophonie</a:t>
            </a:r>
            <a:endParaRPr sz="1000" i="1" dirty="0"/>
          </a:p>
        </p:txBody>
      </p:sp>
      <p:cxnSp>
        <p:nvCxnSpPr>
          <p:cNvPr id="148" name="Google Shape;148;p28"/>
          <p:cNvCxnSpPr>
            <a:endCxn id="146" idx="1"/>
          </p:cNvCxnSpPr>
          <p:nvPr/>
        </p:nvCxnSpPr>
        <p:spPr>
          <a:xfrm>
            <a:off x="-65872" y="235075"/>
            <a:ext cx="672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" name="Google Shape;149;p28"/>
          <p:cNvCxnSpPr>
            <a:cxnSpLocks/>
          </p:cNvCxnSpPr>
          <p:nvPr/>
        </p:nvCxnSpPr>
        <p:spPr>
          <a:xfrm>
            <a:off x="8509698" y="235075"/>
            <a:ext cx="672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1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DIEYNABA SIDIBE</a:t>
            </a:r>
            <a:endParaRPr dirty="0"/>
          </a:p>
        </p:txBody>
      </p:sp>
      <p:sp>
        <p:nvSpPr>
          <p:cNvPr id="447" name="Google Shape;447;p41"/>
          <p:cNvSpPr txBox="1"/>
          <p:nvPr/>
        </p:nvSpPr>
        <p:spPr>
          <a:xfrm>
            <a:off x="2960248" y="1086742"/>
            <a:ext cx="5463751" cy="334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BB02"/>
              </a:buClr>
              <a:buFont typeface="Arial" panose="020B0604020202020204" pitchFamily="34" charset="0"/>
              <a:buChar char="•"/>
            </a:pPr>
            <a:r>
              <a:rPr lang="fr-BE" sz="2000" dirty="0" err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rPr>
              <a:t>Zienixx</a:t>
            </a:r>
            <a:endParaRPr lang="fr-BE" sz="2000" dirty="0">
              <a:solidFill>
                <a:schemeClr val="dk2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BB02"/>
              </a:buClr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rPr>
              <a:t>La première artiste graffiti féminine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BB02"/>
              </a:buClr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rPr>
              <a:t>2008: commencer a faire du graffiti 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BB02"/>
              </a:buClr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rPr>
              <a:t>Choix courageux 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BB02"/>
              </a:buCl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dk2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BB02"/>
              </a:buClr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rPr>
              <a:t>Des changements social 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BB02"/>
              </a:buClr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rPr>
              <a:t>Promouvoir les droits des femmes 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BB02"/>
              </a:buClr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rPr>
              <a:t>Source d’inspiration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BB02"/>
              </a:buClr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rPr>
              <a:t>Attirer l’attention   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BB02"/>
              </a:buClr>
              <a:buFont typeface="Arial" panose="020B0604020202020204" pitchFamily="34" charset="0"/>
              <a:buChar char="•"/>
            </a:pPr>
            <a:endParaRPr dirty="0">
              <a:solidFill>
                <a:schemeClr val="dk2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grpSp>
        <p:nvGrpSpPr>
          <p:cNvPr id="453" name="Google Shape;453;p41"/>
          <p:cNvGrpSpPr/>
          <p:nvPr/>
        </p:nvGrpSpPr>
        <p:grpSpPr>
          <a:xfrm>
            <a:off x="4575134" y="499629"/>
            <a:ext cx="319041" cy="310568"/>
            <a:chOff x="-37190575" y="1951325"/>
            <a:chExt cx="324525" cy="315875"/>
          </a:xfrm>
        </p:grpSpPr>
        <p:sp>
          <p:nvSpPr>
            <p:cNvPr id="454" name="Google Shape;454;p41"/>
            <p:cNvSpPr/>
            <p:nvPr/>
          </p:nvSpPr>
          <p:spPr>
            <a:xfrm>
              <a:off x="-37190575" y="1951325"/>
              <a:ext cx="324525" cy="315875"/>
            </a:xfrm>
            <a:custGeom>
              <a:avLst/>
              <a:gdLst/>
              <a:ahLst/>
              <a:cxnLst/>
              <a:rect l="l" t="t" r="r" b="b"/>
              <a:pathLst>
                <a:path w="12981" h="12635" extrusionOk="0">
                  <a:moveTo>
                    <a:pt x="6693" y="790"/>
                  </a:moveTo>
                  <a:cubicBezTo>
                    <a:pt x="8301" y="790"/>
                    <a:pt x="9913" y="1489"/>
                    <a:pt x="11028" y="2868"/>
                  </a:cubicBezTo>
                  <a:cubicBezTo>
                    <a:pt x="11752" y="3813"/>
                    <a:pt x="12193" y="5010"/>
                    <a:pt x="12193" y="6270"/>
                  </a:cubicBezTo>
                  <a:cubicBezTo>
                    <a:pt x="12162" y="7058"/>
                    <a:pt x="11563" y="7593"/>
                    <a:pt x="10870" y="7593"/>
                  </a:cubicBezTo>
                  <a:lnTo>
                    <a:pt x="10019" y="7593"/>
                  </a:lnTo>
                  <a:cubicBezTo>
                    <a:pt x="8854" y="7593"/>
                    <a:pt x="7940" y="8539"/>
                    <a:pt x="7940" y="9704"/>
                  </a:cubicBezTo>
                  <a:lnTo>
                    <a:pt x="7940" y="10523"/>
                  </a:lnTo>
                  <a:cubicBezTo>
                    <a:pt x="7940" y="11216"/>
                    <a:pt x="7404" y="11784"/>
                    <a:pt x="6680" y="11815"/>
                  </a:cubicBezTo>
                  <a:cubicBezTo>
                    <a:pt x="6239" y="11815"/>
                    <a:pt x="5892" y="11784"/>
                    <a:pt x="5420" y="11658"/>
                  </a:cubicBezTo>
                  <a:cubicBezTo>
                    <a:pt x="3844" y="11311"/>
                    <a:pt x="2490" y="10208"/>
                    <a:pt x="1765" y="8791"/>
                  </a:cubicBezTo>
                  <a:cubicBezTo>
                    <a:pt x="536" y="6428"/>
                    <a:pt x="1261" y="3340"/>
                    <a:pt x="3624" y="1733"/>
                  </a:cubicBezTo>
                  <a:cubicBezTo>
                    <a:pt x="4545" y="1102"/>
                    <a:pt x="5618" y="790"/>
                    <a:pt x="6693" y="790"/>
                  </a:cubicBezTo>
                  <a:close/>
                  <a:moveTo>
                    <a:pt x="6648" y="1"/>
                  </a:moveTo>
                  <a:cubicBezTo>
                    <a:pt x="4474" y="1"/>
                    <a:pt x="2553" y="1103"/>
                    <a:pt x="1419" y="2805"/>
                  </a:cubicBezTo>
                  <a:cubicBezTo>
                    <a:pt x="95" y="4726"/>
                    <a:pt x="1" y="7215"/>
                    <a:pt x="1009" y="9169"/>
                  </a:cubicBezTo>
                  <a:cubicBezTo>
                    <a:pt x="2080" y="11216"/>
                    <a:pt x="4191" y="12634"/>
                    <a:pt x="6680" y="12634"/>
                  </a:cubicBezTo>
                  <a:cubicBezTo>
                    <a:pt x="7814" y="12634"/>
                    <a:pt x="8791" y="11689"/>
                    <a:pt x="8791" y="10523"/>
                  </a:cubicBezTo>
                  <a:lnTo>
                    <a:pt x="8791" y="9704"/>
                  </a:lnTo>
                  <a:cubicBezTo>
                    <a:pt x="8791" y="8980"/>
                    <a:pt x="9358" y="8444"/>
                    <a:pt x="10019" y="8444"/>
                  </a:cubicBezTo>
                  <a:lnTo>
                    <a:pt x="10870" y="8444"/>
                  </a:lnTo>
                  <a:cubicBezTo>
                    <a:pt x="12004" y="8444"/>
                    <a:pt x="12981" y="7499"/>
                    <a:pt x="12981" y="6333"/>
                  </a:cubicBezTo>
                  <a:cubicBezTo>
                    <a:pt x="12981" y="2962"/>
                    <a:pt x="10240" y="1"/>
                    <a:pt x="6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1"/>
            <p:cNvSpPr/>
            <p:nvPr/>
          </p:nvSpPr>
          <p:spPr>
            <a:xfrm>
              <a:off x="-37081875" y="2162600"/>
              <a:ext cx="72475" cy="63100"/>
            </a:xfrm>
            <a:custGeom>
              <a:avLst/>
              <a:gdLst/>
              <a:ahLst/>
              <a:cxnLst/>
              <a:rect l="l" t="t" r="r" b="b"/>
              <a:pathLst>
                <a:path w="2899" h="2524" extrusionOk="0">
                  <a:moveTo>
                    <a:pt x="1418" y="812"/>
                  </a:moveTo>
                  <a:cubicBezTo>
                    <a:pt x="1670" y="812"/>
                    <a:pt x="1859" y="1001"/>
                    <a:pt x="1859" y="1253"/>
                  </a:cubicBezTo>
                  <a:cubicBezTo>
                    <a:pt x="1859" y="1474"/>
                    <a:pt x="1670" y="1663"/>
                    <a:pt x="1418" y="1663"/>
                  </a:cubicBezTo>
                  <a:cubicBezTo>
                    <a:pt x="1198" y="1663"/>
                    <a:pt x="1009" y="1474"/>
                    <a:pt x="1009" y="1253"/>
                  </a:cubicBezTo>
                  <a:cubicBezTo>
                    <a:pt x="1009" y="1001"/>
                    <a:pt x="1198" y="812"/>
                    <a:pt x="1418" y="812"/>
                  </a:cubicBezTo>
                  <a:close/>
                  <a:moveTo>
                    <a:pt x="1405" y="0"/>
                  </a:moveTo>
                  <a:cubicBezTo>
                    <a:pt x="1250" y="0"/>
                    <a:pt x="1094" y="28"/>
                    <a:pt x="946" y="88"/>
                  </a:cubicBezTo>
                  <a:cubicBezTo>
                    <a:pt x="316" y="371"/>
                    <a:pt x="0" y="1127"/>
                    <a:pt x="284" y="1757"/>
                  </a:cubicBezTo>
                  <a:cubicBezTo>
                    <a:pt x="496" y="2229"/>
                    <a:pt x="973" y="2524"/>
                    <a:pt x="1463" y="2524"/>
                  </a:cubicBezTo>
                  <a:cubicBezTo>
                    <a:pt x="1628" y="2524"/>
                    <a:pt x="1795" y="2490"/>
                    <a:pt x="1954" y="2419"/>
                  </a:cubicBezTo>
                  <a:cubicBezTo>
                    <a:pt x="2584" y="2135"/>
                    <a:pt x="2899" y="1379"/>
                    <a:pt x="2615" y="749"/>
                  </a:cubicBezTo>
                  <a:cubicBezTo>
                    <a:pt x="2399" y="292"/>
                    <a:pt x="1907" y="0"/>
                    <a:pt x="1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1"/>
            <p:cNvSpPr/>
            <p:nvPr/>
          </p:nvSpPr>
          <p:spPr>
            <a:xfrm>
              <a:off x="-37144875" y="2099025"/>
              <a:ext cx="72475" cy="62875"/>
            </a:xfrm>
            <a:custGeom>
              <a:avLst/>
              <a:gdLst/>
              <a:ahLst/>
              <a:cxnLst/>
              <a:rect l="l" t="t" r="r" b="b"/>
              <a:pathLst>
                <a:path w="2899" h="2515" extrusionOk="0">
                  <a:moveTo>
                    <a:pt x="1418" y="835"/>
                  </a:moveTo>
                  <a:cubicBezTo>
                    <a:pt x="1670" y="835"/>
                    <a:pt x="1859" y="1024"/>
                    <a:pt x="1859" y="1276"/>
                  </a:cubicBezTo>
                  <a:cubicBezTo>
                    <a:pt x="1859" y="1496"/>
                    <a:pt x="1670" y="1685"/>
                    <a:pt x="1418" y="1685"/>
                  </a:cubicBezTo>
                  <a:cubicBezTo>
                    <a:pt x="1197" y="1685"/>
                    <a:pt x="1008" y="1496"/>
                    <a:pt x="1008" y="1276"/>
                  </a:cubicBezTo>
                  <a:cubicBezTo>
                    <a:pt x="1008" y="1024"/>
                    <a:pt x="1197" y="835"/>
                    <a:pt x="1418" y="835"/>
                  </a:cubicBezTo>
                  <a:close/>
                  <a:moveTo>
                    <a:pt x="1411" y="0"/>
                  </a:moveTo>
                  <a:cubicBezTo>
                    <a:pt x="1254" y="0"/>
                    <a:pt x="1096" y="26"/>
                    <a:pt x="945" y="79"/>
                  </a:cubicBezTo>
                  <a:cubicBezTo>
                    <a:pt x="315" y="362"/>
                    <a:pt x="0" y="1118"/>
                    <a:pt x="284" y="1748"/>
                  </a:cubicBezTo>
                  <a:cubicBezTo>
                    <a:pt x="496" y="2220"/>
                    <a:pt x="972" y="2515"/>
                    <a:pt x="1463" y="2515"/>
                  </a:cubicBezTo>
                  <a:cubicBezTo>
                    <a:pt x="1628" y="2515"/>
                    <a:pt x="1795" y="2481"/>
                    <a:pt x="1953" y="2410"/>
                  </a:cubicBezTo>
                  <a:cubicBezTo>
                    <a:pt x="2583" y="2126"/>
                    <a:pt x="2899" y="1370"/>
                    <a:pt x="2615" y="740"/>
                  </a:cubicBezTo>
                  <a:cubicBezTo>
                    <a:pt x="2399" y="261"/>
                    <a:pt x="1910" y="0"/>
                    <a:pt x="1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1"/>
            <p:cNvSpPr/>
            <p:nvPr/>
          </p:nvSpPr>
          <p:spPr>
            <a:xfrm>
              <a:off x="-37123625" y="2014875"/>
              <a:ext cx="71700" cy="62775"/>
            </a:xfrm>
            <a:custGeom>
              <a:avLst/>
              <a:gdLst/>
              <a:ahLst/>
              <a:cxnLst/>
              <a:rect l="l" t="t" r="r" b="b"/>
              <a:pathLst>
                <a:path w="2868" h="2511" extrusionOk="0">
                  <a:moveTo>
                    <a:pt x="1418" y="798"/>
                  </a:moveTo>
                  <a:cubicBezTo>
                    <a:pt x="1639" y="798"/>
                    <a:pt x="1828" y="1019"/>
                    <a:pt x="1828" y="1239"/>
                  </a:cubicBezTo>
                  <a:cubicBezTo>
                    <a:pt x="1828" y="1460"/>
                    <a:pt x="1639" y="1680"/>
                    <a:pt x="1418" y="1680"/>
                  </a:cubicBezTo>
                  <a:cubicBezTo>
                    <a:pt x="1166" y="1680"/>
                    <a:pt x="977" y="1460"/>
                    <a:pt x="977" y="1239"/>
                  </a:cubicBezTo>
                  <a:cubicBezTo>
                    <a:pt x="1009" y="1019"/>
                    <a:pt x="1166" y="798"/>
                    <a:pt x="1418" y="798"/>
                  </a:cubicBezTo>
                  <a:close/>
                  <a:moveTo>
                    <a:pt x="1431" y="0"/>
                  </a:moveTo>
                  <a:cubicBezTo>
                    <a:pt x="1269" y="0"/>
                    <a:pt x="1105" y="34"/>
                    <a:pt x="946" y="105"/>
                  </a:cubicBezTo>
                  <a:cubicBezTo>
                    <a:pt x="316" y="389"/>
                    <a:pt x="1" y="1113"/>
                    <a:pt x="253" y="1743"/>
                  </a:cubicBezTo>
                  <a:cubicBezTo>
                    <a:pt x="472" y="2231"/>
                    <a:pt x="974" y="2511"/>
                    <a:pt x="1481" y="2511"/>
                  </a:cubicBezTo>
                  <a:cubicBezTo>
                    <a:pt x="1630" y="2511"/>
                    <a:pt x="1780" y="2487"/>
                    <a:pt x="1923" y="2436"/>
                  </a:cubicBezTo>
                  <a:cubicBezTo>
                    <a:pt x="2553" y="2153"/>
                    <a:pt x="2868" y="1397"/>
                    <a:pt x="2584" y="767"/>
                  </a:cubicBezTo>
                  <a:cubicBezTo>
                    <a:pt x="2372" y="295"/>
                    <a:pt x="1913" y="0"/>
                    <a:pt x="1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1"/>
            <p:cNvSpPr/>
            <p:nvPr/>
          </p:nvSpPr>
          <p:spPr>
            <a:xfrm>
              <a:off x="-37039350" y="1993250"/>
              <a:ext cx="71700" cy="63125"/>
            </a:xfrm>
            <a:custGeom>
              <a:avLst/>
              <a:gdLst/>
              <a:ahLst/>
              <a:cxnLst/>
              <a:rect l="l" t="t" r="r" b="b"/>
              <a:pathLst>
                <a:path w="2868" h="2525" extrusionOk="0">
                  <a:moveTo>
                    <a:pt x="1418" y="844"/>
                  </a:moveTo>
                  <a:cubicBezTo>
                    <a:pt x="1671" y="844"/>
                    <a:pt x="1860" y="1033"/>
                    <a:pt x="1860" y="1285"/>
                  </a:cubicBezTo>
                  <a:cubicBezTo>
                    <a:pt x="1860" y="1506"/>
                    <a:pt x="1671" y="1726"/>
                    <a:pt x="1418" y="1726"/>
                  </a:cubicBezTo>
                  <a:cubicBezTo>
                    <a:pt x="1198" y="1726"/>
                    <a:pt x="977" y="1506"/>
                    <a:pt x="977" y="1285"/>
                  </a:cubicBezTo>
                  <a:cubicBezTo>
                    <a:pt x="977" y="1033"/>
                    <a:pt x="1198" y="844"/>
                    <a:pt x="1418" y="844"/>
                  </a:cubicBezTo>
                  <a:close/>
                  <a:moveTo>
                    <a:pt x="1402" y="1"/>
                  </a:moveTo>
                  <a:cubicBezTo>
                    <a:pt x="1248" y="1"/>
                    <a:pt x="1094" y="29"/>
                    <a:pt x="946" y="88"/>
                  </a:cubicBezTo>
                  <a:cubicBezTo>
                    <a:pt x="316" y="372"/>
                    <a:pt x="1" y="1128"/>
                    <a:pt x="284" y="1758"/>
                  </a:cubicBezTo>
                  <a:cubicBezTo>
                    <a:pt x="496" y="2229"/>
                    <a:pt x="955" y="2524"/>
                    <a:pt x="1437" y="2524"/>
                  </a:cubicBezTo>
                  <a:cubicBezTo>
                    <a:pt x="1599" y="2524"/>
                    <a:pt x="1764" y="2491"/>
                    <a:pt x="1923" y="2419"/>
                  </a:cubicBezTo>
                  <a:cubicBezTo>
                    <a:pt x="2553" y="2136"/>
                    <a:pt x="2868" y="1411"/>
                    <a:pt x="2616" y="781"/>
                  </a:cubicBezTo>
                  <a:cubicBezTo>
                    <a:pt x="2399" y="299"/>
                    <a:pt x="1905" y="1"/>
                    <a:pt x="14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146" name="Picture 2" descr="Dieynaba Sidibé, AKA Zeinixx, in her studio in Dakar, Senegal.">
            <a:extLst>
              <a:ext uri="{FF2B5EF4-FFF2-40B4-BE49-F238E27FC236}">
                <a16:creationId xmlns:a16="http://schemas.microsoft.com/office/drawing/2014/main" id="{A47439D2-4765-F924-AFAB-62E50D46DB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0" r="13932"/>
          <a:stretch/>
        </p:blipFill>
        <p:spPr bwMode="auto">
          <a:xfrm>
            <a:off x="337812" y="1070452"/>
            <a:ext cx="2540144" cy="338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49"/>
          <p:cNvSpPr txBox="1">
            <a:spLocks noGrp="1"/>
          </p:cNvSpPr>
          <p:nvPr>
            <p:ph type="body" idx="1"/>
          </p:nvPr>
        </p:nvSpPr>
        <p:spPr>
          <a:xfrm>
            <a:off x="715100" y="1839250"/>
            <a:ext cx="3322200" cy="26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</a:pPr>
            <a:r>
              <a:rPr lang="fr-BE" sz="2000" dirty="0">
                <a:solidFill>
                  <a:schemeClr val="dk2"/>
                </a:solidFill>
              </a:rPr>
              <a:t>Genève </a:t>
            </a:r>
          </a:p>
          <a:p>
            <a:pPr marL="285750" indent="-285750">
              <a:lnSpc>
                <a:spcPct val="150000"/>
              </a:lnSpc>
            </a:pPr>
            <a:r>
              <a:rPr lang="fr-BE" sz="2000" dirty="0"/>
              <a:t>Collaboration </a:t>
            </a:r>
          </a:p>
          <a:p>
            <a:pPr marL="285750" indent="-285750">
              <a:lnSpc>
                <a:spcPct val="150000"/>
              </a:lnSpc>
            </a:pPr>
            <a:r>
              <a:rPr lang="fr-BE" sz="2000" dirty="0">
                <a:solidFill>
                  <a:schemeClr val="dk2"/>
                </a:solidFill>
              </a:rPr>
              <a:t>La semaine d'égalité </a:t>
            </a:r>
          </a:p>
          <a:p>
            <a:pPr marL="285750" indent="-285750">
              <a:lnSpc>
                <a:spcPct val="150000"/>
              </a:lnSpc>
            </a:pPr>
            <a:r>
              <a:rPr lang="fr-BE" sz="2000" dirty="0"/>
              <a:t>Gordon Parks </a:t>
            </a:r>
            <a:br>
              <a:rPr lang="fr-BE" sz="2000" dirty="0"/>
            </a:br>
            <a:r>
              <a:rPr lang="fr-BE" sz="2000" dirty="0"/>
              <a:t>- battu pour les droits des Afro–Américains</a:t>
            </a:r>
            <a:endParaRPr lang="fr-BE" sz="2000" dirty="0">
              <a:solidFill>
                <a:schemeClr val="dk2"/>
              </a:solidFill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365727C3-94A4-9885-E8AB-420DC7C85A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3" r="18689"/>
          <a:stretch/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8" name="Google Shape;598;p49"/>
          <p:cNvSpPr txBox="1">
            <a:spLocks noGrp="1"/>
          </p:cNvSpPr>
          <p:nvPr>
            <p:ph type="title"/>
          </p:nvPr>
        </p:nvSpPr>
        <p:spPr>
          <a:xfrm>
            <a:off x="315050" y="542921"/>
            <a:ext cx="5059500" cy="106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UNE DE SES ŒVRES D’ART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E62B5C8-F59C-86DA-5B1E-8D56F6420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1" r="31081"/>
          <a:stretch/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6" name="Google Shape;596;p49"/>
          <p:cNvSpPr txBox="1">
            <a:spLocks noGrp="1"/>
          </p:cNvSpPr>
          <p:nvPr>
            <p:ph type="body" idx="1"/>
          </p:nvPr>
        </p:nvSpPr>
        <p:spPr>
          <a:xfrm>
            <a:off x="715100" y="1839250"/>
            <a:ext cx="3322200" cy="26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</a:pPr>
            <a:r>
              <a:rPr lang="fr-BE" sz="2000" dirty="0">
                <a:solidFill>
                  <a:schemeClr val="dk2"/>
                </a:solidFill>
              </a:rPr>
              <a:t>Art for </a:t>
            </a:r>
            <a:r>
              <a:rPr lang="fr-BE" sz="2000" dirty="0" err="1">
                <a:solidFill>
                  <a:schemeClr val="dk2"/>
                </a:solidFill>
              </a:rPr>
              <a:t>roadsafety</a:t>
            </a:r>
            <a:r>
              <a:rPr lang="fr-BE" sz="2000" dirty="0">
                <a:solidFill>
                  <a:schemeClr val="dk2"/>
                </a:solidFill>
              </a:rPr>
              <a:t> </a:t>
            </a:r>
          </a:p>
          <a:p>
            <a:pPr marL="285750" indent="-285750">
              <a:lnSpc>
                <a:spcPct val="150000"/>
              </a:lnSpc>
            </a:pPr>
            <a:r>
              <a:rPr lang="fr-BE" sz="2000" dirty="0"/>
              <a:t>Moins d’accidents </a:t>
            </a:r>
            <a:endParaRPr lang="fr-BE" sz="2000" dirty="0">
              <a:solidFill>
                <a:schemeClr val="dk2"/>
              </a:solidFill>
            </a:endParaRPr>
          </a:p>
        </p:txBody>
      </p:sp>
      <p:sp>
        <p:nvSpPr>
          <p:cNvPr id="598" name="Google Shape;598;p49"/>
          <p:cNvSpPr txBox="1">
            <a:spLocks noGrp="1"/>
          </p:cNvSpPr>
          <p:nvPr>
            <p:ph type="title"/>
          </p:nvPr>
        </p:nvSpPr>
        <p:spPr>
          <a:xfrm>
            <a:off x="315050" y="542921"/>
            <a:ext cx="5059500" cy="106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UNE DE SES ŒVRES D’ART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5284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1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LÉOPOLD SÉDAR SENGHOR </a:t>
            </a:r>
            <a:endParaRPr dirty="0"/>
          </a:p>
        </p:txBody>
      </p:sp>
      <p:sp>
        <p:nvSpPr>
          <p:cNvPr id="447" name="Google Shape;447;p41"/>
          <p:cNvSpPr txBox="1"/>
          <p:nvPr/>
        </p:nvSpPr>
        <p:spPr>
          <a:xfrm>
            <a:off x="3037251" y="1092512"/>
            <a:ext cx="5471482" cy="3623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BB02"/>
              </a:buClr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rPr>
              <a:t>Premier président</a:t>
            </a:r>
            <a:br>
              <a:rPr lang="fr-BE" sz="2000" dirty="0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rPr>
            </a:br>
            <a:r>
              <a:rPr lang="fr-BE" sz="2000" dirty="0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rPr>
              <a:t>-État autoritaire 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BB02"/>
              </a:buClr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rPr>
              <a:t>Poète 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BB02"/>
              </a:buClr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rPr>
              <a:t>L’un des intellectuels Africains le plus important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BB02"/>
              </a:buClr>
            </a:pPr>
            <a:endParaRPr lang="fr-BE" sz="2000" dirty="0">
              <a:solidFill>
                <a:schemeClr val="dk2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BB02"/>
              </a:buClr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rPr>
              <a:t>Poèmes : </a:t>
            </a:r>
            <a:br>
              <a:rPr lang="fr-BE" sz="2000" dirty="0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rPr>
            </a:br>
            <a:r>
              <a:rPr lang="fr-BE" sz="2000" dirty="0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rPr>
              <a:t>-La culture noir </a:t>
            </a:r>
            <a:br>
              <a:rPr lang="fr-BE" sz="2000" dirty="0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rPr>
            </a:br>
            <a:r>
              <a:rPr lang="fr-BE" sz="2000" dirty="0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rPr>
              <a:t>-L’oppression </a:t>
            </a:r>
            <a:br>
              <a:rPr lang="fr-BE" sz="2000" dirty="0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rPr>
            </a:br>
            <a:r>
              <a:rPr lang="fr-BE" sz="2000" dirty="0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rPr>
              <a:t>-L’influence coloniale française </a:t>
            </a:r>
          </a:p>
        </p:txBody>
      </p:sp>
      <p:grpSp>
        <p:nvGrpSpPr>
          <p:cNvPr id="2" name="Google Shape;12272;p86">
            <a:extLst>
              <a:ext uri="{FF2B5EF4-FFF2-40B4-BE49-F238E27FC236}">
                <a16:creationId xmlns:a16="http://schemas.microsoft.com/office/drawing/2014/main" id="{8E620C67-BA2D-6013-49C6-93ED92965A0E}"/>
              </a:ext>
            </a:extLst>
          </p:cNvPr>
          <p:cNvGrpSpPr/>
          <p:nvPr/>
        </p:nvGrpSpPr>
        <p:grpSpPr>
          <a:xfrm>
            <a:off x="6364185" y="427002"/>
            <a:ext cx="259808" cy="354849"/>
            <a:chOff x="3291625" y="3507475"/>
            <a:chExt cx="300425" cy="410325"/>
          </a:xfrm>
          <a:solidFill>
            <a:srgbClr val="F4BB02"/>
          </a:solidFill>
        </p:grpSpPr>
        <p:sp>
          <p:nvSpPr>
            <p:cNvPr id="3" name="Google Shape;12273;p86">
              <a:extLst>
                <a:ext uri="{FF2B5EF4-FFF2-40B4-BE49-F238E27FC236}">
                  <a16:creationId xmlns:a16="http://schemas.microsoft.com/office/drawing/2014/main" id="{A411F34B-5E3A-A376-27CE-CEFEA557D956}"/>
                </a:ext>
              </a:extLst>
            </p:cNvPr>
            <p:cNvSpPr/>
            <p:nvPr/>
          </p:nvSpPr>
          <p:spPr>
            <a:xfrm>
              <a:off x="3291625" y="3507475"/>
              <a:ext cx="300425" cy="410325"/>
            </a:xfrm>
            <a:custGeom>
              <a:avLst/>
              <a:gdLst/>
              <a:ahLst/>
              <a:cxnLst/>
              <a:rect l="l" t="t" r="r" b="b"/>
              <a:pathLst>
                <a:path w="12017" h="16413" extrusionOk="0">
                  <a:moveTo>
                    <a:pt x="6008" y="962"/>
                  </a:moveTo>
                  <a:cubicBezTo>
                    <a:pt x="6300" y="962"/>
                    <a:pt x="6587" y="1076"/>
                    <a:pt x="6802" y="1290"/>
                  </a:cubicBezTo>
                  <a:cubicBezTo>
                    <a:pt x="7122" y="1611"/>
                    <a:pt x="7219" y="2094"/>
                    <a:pt x="7045" y="2513"/>
                  </a:cubicBezTo>
                  <a:cubicBezTo>
                    <a:pt x="6872" y="2932"/>
                    <a:pt x="6462" y="3206"/>
                    <a:pt x="6008" y="3206"/>
                  </a:cubicBezTo>
                  <a:cubicBezTo>
                    <a:pt x="5390" y="3204"/>
                    <a:pt x="4887" y="2704"/>
                    <a:pt x="4886" y="2084"/>
                  </a:cubicBezTo>
                  <a:cubicBezTo>
                    <a:pt x="4886" y="1630"/>
                    <a:pt x="5160" y="1222"/>
                    <a:pt x="5579" y="1047"/>
                  </a:cubicBezTo>
                  <a:cubicBezTo>
                    <a:pt x="5717" y="990"/>
                    <a:pt x="5863" y="962"/>
                    <a:pt x="6008" y="962"/>
                  </a:cubicBezTo>
                  <a:close/>
                  <a:moveTo>
                    <a:pt x="6008" y="4168"/>
                  </a:moveTo>
                  <a:cubicBezTo>
                    <a:pt x="7280" y="4168"/>
                    <a:pt x="8325" y="5160"/>
                    <a:pt x="8407" y="6412"/>
                  </a:cubicBezTo>
                  <a:lnTo>
                    <a:pt x="3610" y="6412"/>
                  </a:lnTo>
                  <a:cubicBezTo>
                    <a:pt x="3692" y="5160"/>
                    <a:pt x="4737" y="4168"/>
                    <a:pt x="6008" y="4168"/>
                  </a:cubicBezTo>
                  <a:close/>
                  <a:moveTo>
                    <a:pt x="10791" y="7372"/>
                  </a:moveTo>
                  <a:lnTo>
                    <a:pt x="10470" y="8334"/>
                  </a:lnTo>
                  <a:lnTo>
                    <a:pt x="1547" y="8334"/>
                  </a:lnTo>
                  <a:lnTo>
                    <a:pt x="1226" y="7372"/>
                  </a:lnTo>
                  <a:close/>
                  <a:moveTo>
                    <a:pt x="9304" y="9297"/>
                  </a:moveTo>
                  <a:lnTo>
                    <a:pt x="8473" y="15452"/>
                  </a:lnTo>
                  <a:lnTo>
                    <a:pt x="3545" y="15452"/>
                  </a:lnTo>
                  <a:lnTo>
                    <a:pt x="2713" y="9297"/>
                  </a:lnTo>
                  <a:close/>
                  <a:moveTo>
                    <a:pt x="6009" y="0"/>
                  </a:moveTo>
                  <a:cubicBezTo>
                    <a:pt x="5167" y="0"/>
                    <a:pt x="4409" y="505"/>
                    <a:pt x="4085" y="1282"/>
                  </a:cubicBezTo>
                  <a:cubicBezTo>
                    <a:pt x="3761" y="2058"/>
                    <a:pt x="3937" y="2953"/>
                    <a:pt x="4529" y="3550"/>
                  </a:cubicBezTo>
                  <a:cubicBezTo>
                    <a:pt x="3458" y="4077"/>
                    <a:pt x="2707" y="5155"/>
                    <a:pt x="2647" y="6413"/>
                  </a:cubicBezTo>
                  <a:lnTo>
                    <a:pt x="1682" y="6413"/>
                  </a:lnTo>
                  <a:lnTo>
                    <a:pt x="1682" y="4306"/>
                  </a:lnTo>
                  <a:lnTo>
                    <a:pt x="2698" y="3796"/>
                  </a:lnTo>
                  <a:cubicBezTo>
                    <a:pt x="2935" y="3677"/>
                    <a:pt x="3032" y="3389"/>
                    <a:pt x="2913" y="3152"/>
                  </a:cubicBezTo>
                  <a:cubicBezTo>
                    <a:pt x="2829" y="2983"/>
                    <a:pt x="2659" y="2886"/>
                    <a:pt x="2482" y="2886"/>
                  </a:cubicBezTo>
                  <a:cubicBezTo>
                    <a:pt x="2410" y="2886"/>
                    <a:pt x="2336" y="2902"/>
                    <a:pt x="2268" y="2936"/>
                  </a:cubicBezTo>
                  <a:lnTo>
                    <a:pt x="986" y="3576"/>
                  </a:lnTo>
                  <a:cubicBezTo>
                    <a:pt x="824" y="3658"/>
                    <a:pt x="721" y="3825"/>
                    <a:pt x="721" y="4007"/>
                  </a:cubicBezTo>
                  <a:lnTo>
                    <a:pt x="721" y="6412"/>
                  </a:lnTo>
                  <a:lnTo>
                    <a:pt x="560" y="6412"/>
                  </a:lnTo>
                  <a:cubicBezTo>
                    <a:pt x="232" y="6412"/>
                    <a:pt x="1" y="6732"/>
                    <a:pt x="105" y="7044"/>
                  </a:cubicBezTo>
                  <a:lnTo>
                    <a:pt x="745" y="8967"/>
                  </a:lnTo>
                  <a:cubicBezTo>
                    <a:pt x="810" y="9163"/>
                    <a:pt x="995" y="9295"/>
                    <a:pt x="1201" y="9295"/>
                  </a:cubicBezTo>
                  <a:lnTo>
                    <a:pt x="1743" y="9295"/>
                  </a:lnTo>
                  <a:lnTo>
                    <a:pt x="2574" y="15452"/>
                  </a:lnTo>
                  <a:lnTo>
                    <a:pt x="881" y="15452"/>
                  </a:lnTo>
                  <a:cubicBezTo>
                    <a:pt x="877" y="15452"/>
                    <a:pt x="874" y="15452"/>
                    <a:pt x="870" y="15452"/>
                  </a:cubicBezTo>
                  <a:cubicBezTo>
                    <a:pt x="605" y="15452"/>
                    <a:pt x="390" y="15666"/>
                    <a:pt x="390" y="15932"/>
                  </a:cubicBezTo>
                  <a:cubicBezTo>
                    <a:pt x="390" y="16198"/>
                    <a:pt x="605" y="16413"/>
                    <a:pt x="870" y="16413"/>
                  </a:cubicBezTo>
                  <a:cubicBezTo>
                    <a:pt x="874" y="16413"/>
                    <a:pt x="877" y="16412"/>
                    <a:pt x="881" y="16412"/>
                  </a:cubicBezTo>
                  <a:lnTo>
                    <a:pt x="11138" y="16412"/>
                  </a:lnTo>
                  <a:cubicBezTo>
                    <a:pt x="11399" y="16408"/>
                    <a:pt x="11608" y="16194"/>
                    <a:pt x="11608" y="15932"/>
                  </a:cubicBezTo>
                  <a:cubicBezTo>
                    <a:pt x="11608" y="15670"/>
                    <a:pt x="11399" y="15456"/>
                    <a:pt x="11138" y="15452"/>
                  </a:cubicBezTo>
                  <a:lnTo>
                    <a:pt x="9443" y="15452"/>
                  </a:lnTo>
                  <a:lnTo>
                    <a:pt x="10275" y="9297"/>
                  </a:lnTo>
                  <a:lnTo>
                    <a:pt x="10817" y="9297"/>
                  </a:lnTo>
                  <a:cubicBezTo>
                    <a:pt x="11024" y="9297"/>
                    <a:pt x="11207" y="9165"/>
                    <a:pt x="11273" y="8969"/>
                  </a:cubicBezTo>
                  <a:lnTo>
                    <a:pt x="11913" y="7044"/>
                  </a:lnTo>
                  <a:cubicBezTo>
                    <a:pt x="12017" y="6734"/>
                    <a:pt x="11785" y="6412"/>
                    <a:pt x="11457" y="6412"/>
                  </a:cubicBezTo>
                  <a:lnTo>
                    <a:pt x="11296" y="6412"/>
                  </a:lnTo>
                  <a:lnTo>
                    <a:pt x="11296" y="4008"/>
                  </a:lnTo>
                  <a:cubicBezTo>
                    <a:pt x="11297" y="3825"/>
                    <a:pt x="11193" y="3660"/>
                    <a:pt x="11031" y="3578"/>
                  </a:cubicBezTo>
                  <a:lnTo>
                    <a:pt x="9750" y="2938"/>
                  </a:lnTo>
                  <a:cubicBezTo>
                    <a:pt x="9680" y="2903"/>
                    <a:pt x="9607" y="2886"/>
                    <a:pt x="9534" y="2886"/>
                  </a:cubicBezTo>
                  <a:cubicBezTo>
                    <a:pt x="9358" y="2886"/>
                    <a:pt x="9189" y="2984"/>
                    <a:pt x="9104" y="3152"/>
                  </a:cubicBezTo>
                  <a:cubicBezTo>
                    <a:pt x="8985" y="3390"/>
                    <a:pt x="9082" y="3679"/>
                    <a:pt x="9319" y="3798"/>
                  </a:cubicBezTo>
                  <a:lnTo>
                    <a:pt x="10335" y="4306"/>
                  </a:lnTo>
                  <a:lnTo>
                    <a:pt x="10335" y="6413"/>
                  </a:lnTo>
                  <a:lnTo>
                    <a:pt x="9370" y="6413"/>
                  </a:lnTo>
                  <a:cubicBezTo>
                    <a:pt x="9312" y="5155"/>
                    <a:pt x="8559" y="4077"/>
                    <a:pt x="7488" y="3550"/>
                  </a:cubicBezTo>
                  <a:cubicBezTo>
                    <a:pt x="8080" y="2953"/>
                    <a:pt x="8256" y="2058"/>
                    <a:pt x="7932" y="1282"/>
                  </a:cubicBezTo>
                  <a:cubicBezTo>
                    <a:pt x="7608" y="505"/>
                    <a:pt x="6850" y="0"/>
                    <a:pt x="6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2274;p86">
              <a:extLst>
                <a:ext uri="{FF2B5EF4-FFF2-40B4-BE49-F238E27FC236}">
                  <a16:creationId xmlns:a16="http://schemas.microsoft.com/office/drawing/2014/main" id="{A30E251F-C2AD-D643-AE91-B80A7B836BF6}"/>
                </a:ext>
              </a:extLst>
            </p:cNvPr>
            <p:cNvSpPr/>
            <p:nvPr/>
          </p:nvSpPr>
          <p:spPr>
            <a:xfrm>
              <a:off x="3387875" y="3763925"/>
              <a:ext cx="107875" cy="105775"/>
            </a:xfrm>
            <a:custGeom>
              <a:avLst/>
              <a:gdLst/>
              <a:ahLst/>
              <a:cxnLst/>
              <a:rect l="l" t="t" r="r" b="b"/>
              <a:pathLst>
                <a:path w="4315" h="4231" extrusionOk="0">
                  <a:moveTo>
                    <a:pt x="3252" y="961"/>
                  </a:moveTo>
                  <a:lnTo>
                    <a:pt x="2944" y="3269"/>
                  </a:lnTo>
                  <a:lnTo>
                    <a:pt x="1373" y="3269"/>
                  </a:lnTo>
                  <a:lnTo>
                    <a:pt x="1065" y="961"/>
                  </a:lnTo>
                  <a:close/>
                  <a:moveTo>
                    <a:pt x="515" y="1"/>
                  </a:moveTo>
                  <a:cubicBezTo>
                    <a:pt x="225" y="1"/>
                    <a:pt x="1" y="257"/>
                    <a:pt x="39" y="544"/>
                  </a:cubicBezTo>
                  <a:lnTo>
                    <a:pt x="477" y="3814"/>
                  </a:lnTo>
                  <a:cubicBezTo>
                    <a:pt x="507" y="4053"/>
                    <a:pt x="711" y="4230"/>
                    <a:pt x="953" y="4230"/>
                  </a:cubicBezTo>
                  <a:lnTo>
                    <a:pt x="3365" y="4230"/>
                  </a:lnTo>
                  <a:cubicBezTo>
                    <a:pt x="3605" y="4230"/>
                    <a:pt x="3808" y="4053"/>
                    <a:pt x="3840" y="3814"/>
                  </a:cubicBezTo>
                  <a:lnTo>
                    <a:pt x="4277" y="544"/>
                  </a:lnTo>
                  <a:cubicBezTo>
                    <a:pt x="4315" y="257"/>
                    <a:pt x="4092" y="1"/>
                    <a:pt x="38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10876;p78">
            <a:extLst>
              <a:ext uri="{FF2B5EF4-FFF2-40B4-BE49-F238E27FC236}">
                <a16:creationId xmlns:a16="http://schemas.microsoft.com/office/drawing/2014/main" id="{76F980A4-CA2F-D3CC-D5D6-E157B816227D}"/>
              </a:ext>
            </a:extLst>
          </p:cNvPr>
          <p:cNvGrpSpPr/>
          <p:nvPr/>
        </p:nvGrpSpPr>
        <p:grpSpPr>
          <a:xfrm>
            <a:off x="6690019" y="448348"/>
            <a:ext cx="342328" cy="340807"/>
            <a:chOff x="-12661600" y="1640225"/>
            <a:chExt cx="354450" cy="352875"/>
          </a:xfrm>
          <a:solidFill>
            <a:srgbClr val="F4BB02"/>
          </a:solidFill>
        </p:grpSpPr>
        <p:sp>
          <p:nvSpPr>
            <p:cNvPr id="6" name="Google Shape;10877;p78">
              <a:extLst>
                <a:ext uri="{FF2B5EF4-FFF2-40B4-BE49-F238E27FC236}">
                  <a16:creationId xmlns:a16="http://schemas.microsoft.com/office/drawing/2014/main" id="{AC12D1EF-7D5D-8A00-1CF9-714DC0472EA1}"/>
                </a:ext>
              </a:extLst>
            </p:cNvPr>
            <p:cNvSpPr/>
            <p:nvPr/>
          </p:nvSpPr>
          <p:spPr>
            <a:xfrm>
              <a:off x="-12661600" y="1764675"/>
              <a:ext cx="188275" cy="228425"/>
            </a:xfrm>
            <a:custGeom>
              <a:avLst/>
              <a:gdLst/>
              <a:ahLst/>
              <a:cxnLst/>
              <a:rect l="l" t="t" r="r" b="b"/>
              <a:pathLst>
                <a:path w="7531" h="9137" extrusionOk="0">
                  <a:moveTo>
                    <a:pt x="5451" y="819"/>
                  </a:moveTo>
                  <a:cubicBezTo>
                    <a:pt x="5672" y="819"/>
                    <a:pt x="5829" y="1008"/>
                    <a:pt x="5829" y="1229"/>
                  </a:cubicBezTo>
                  <a:cubicBezTo>
                    <a:pt x="5829" y="1481"/>
                    <a:pt x="5640" y="1670"/>
                    <a:pt x="5451" y="1670"/>
                  </a:cubicBezTo>
                  <a:lnTo>
                    <a:pt x="2112" y="1670"/>
                  </a:lnTo>
                  <a:cubicBezTo>
                    <a:pt x="1860" y="1670"/>
                    <a:pt x="1671" y="1481"/>
                    <a:pt x="1671" y="1229"/>
                  </a:cubicBezTo>
                  <a:cubicBezTo>
                    <a:pt x="1671" y="1008"/>
                    <a:pt x="1860" y="819"/>
                    <a:pt x="2112" y="819"/>
                  </a:cubicBezTo>
                  <a:close/>
                  <a:moveTo>
                    <a:pt x="5010" y="2457"/>
                  </a:moveTo>
                  <a:lnTo>
                    <a:pt x="5010" y="3308"/>
                  </a:lnTo>
                  <a:lnTo>
                    <a:pt x="2490" y="3308"/>
                  </a:lnTo>
                  <a:lnTo>
                    <a:pt x="2490" y="2457"/>
                  </a:lnTo>
                  <a:close/>
                  <a:moveTo>
                    <a:pt x="5325" y="4159"/>
                  </a:moveTo>
                  <a:lnTo>
                    <a:pt x="6428" y="4726"/>
                  </a:lnTo>
                  <a:cubicBezTo>
                    <a:pt x="6585" y="4789"/>
                    <a:pt x="6680" y="4915"/>
                    <a:pt x="6680" y="5072"/>
                  </a:cubicBezTo>
                  <a:lnTo>
                    <a:pt x="6680" y="7876"/>
                  </a:lnTo>
                  <a:cubicBezTo>
                    <a:pt x="6680" y="8097"/>
                    <a:pt x="6459" y="8286"/>
                    <a:pt x="6239" y="8286"/>
                  </a:cubicBezTo>
                  <a:lnTo>
                    <a:pt x="1229" y="8286"/>
                  </a:lnTo>
                  <a:cubicBezTo>
                    <a:pt x="1009" y="8286"/>
                    <a:pt x="788" y="8097"/>
                    <a:pt x="788" y="7876"/>
                  </a:cubicBezTo>
                  <a:lnTo>
                    <a:pt x="788" y="5072"/>
                  </a:lnTo>
                  <a:lnTo>
                    <a:pt x="851" y="5072"/>
                  </a:lnTo>
                  <a:cubicBezTo>
                    <a:pt x="851" y="4915"/>
                    <a:pt x="914" y="4757"/>
                    <a:pt x="1072" y="4726"/>
                  </a:cubicBezTo>
                  <a:lnTo>
                    <a:pt x="2175" y="4159"/>
                  </a:lnTo>
                  <a:close/>
                  <a:moveTo>
                    <a:pt x="2112" y="0"/>
                  </a:moveTo>
                  <a:cubicBezTo>
                    <a:pt x="1418" y="0"/>
                    <a:pt x="851" y="536"/>
                    <a:pt x="851" y="1260"/>
                  </a:cubicBezTo>
                  <a:cubicBezTo>
                    <a:pt x="851" y="1796"/>
                    <a:pt x="1198" y="2237"/>
                    <a:pt x="1671" y="2426"/>
                  </a:cubicBezTo>
                  <a:lnTo>
                    <a:pt x="1671" y="3497"/>
                  </a:lnTo>
                  <a:lnTo>
                    <a:pt x="694" y="3970"/>
                  </a:lnTo>
                  <a:cubicBezTo>
                    <a:pt x="253" y="4159"/>
                    <a:pt x="1" y="4600"/>
                    <a:pt x="1" y="5072"/>
                  </a:cubicBezTo>
                  <a:lnTo>
                    <a:pt x="1" y="7876"/>
                  </a:lnTo>
                  <a:cubicBezTo>
                    <a:pt x="1" y="8538"/>
                    <a:pt x="568" y="9136"/>
                    <a:pt x="1261" y="9136"/>
                  </a:cubicBezTo>
                  <a:lnTo>
                    <a:pt x="6270" y="9136"/>
                  </a:lnTo>
                  <a:cubicBezTo>
                    <a:pt x="6963" y="9136"/>
                    <a:pt x="7530" y="8538"/>
                    <a:pt x="7530" y="7876"/>
                  </a:cubicBezTo>
                  <a:lnTo>
                    <a:pt x="7530" y="5072"/>
                  </a:lnTo>
                  <a:cubicBezTo>
                    <a:pt x="7530" y="4600"/>
                    <a:pt x="7247" y="4159"/>
                    <a:pt x="6869" y="3970"/>
                  </a:cubicBezTo>
                  <a:lnTo>
                    <a:pt x="5892" y="3497"/>
                  </a:lnTo>
                  <a:lnTo>
                    <a:pt x="5892" y="2426"/>
                  </a:lnTo>
                  <a:cubicBezTo>
                    <a:pt x="6365" y="2268"/>
                    <a:pt x="6711" y="1796"/>
                    <a:pt x="6711" y="1260"/>
                  </a:cubicBezTo>
                  <a:cubicBezTo>
                    <a:pt x="6711" y="567"/>
                    <a:pt x="6144" y="0"/>
                    <a:pt x="54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878;p78">
              <a:extLst>
                <a:ext uri="{FF2B5EF4-FFF2-40B4-BE49-F238E27FC236}">
                  <a16:creationId xmlns:a16="http://schemas.microsoft.com/office/drawing/2014/main" id="{E26E1A8B-709F-C9D4-F53E-CB99657C6FB5}"/>
                </a:ext>
              </a:extLst>
            </p:cNvPr>
            <p:cNvSpPr/>
            <p:nvPr/>
          </p:nvSpPr>
          <p:spPr>
            <a:xfrm>
              <a:off x="-12451300" y="1640225"/>
              <a:ext cx="144150" cy="350500"/>
            </a:xfrm>
            <a:custGeom>
              <a:avLst/>
              <a:gdLst/>
              <a:ahLst/>
              <a:cxnLst/>
              <a:rect l="l" t="t" r="r" b="b"/>
              <a:pathLst>
                <a:path w="5766" h="14020" extrusionOk="0">
                  <a:moveTo>
                    <a:pt x="2836" y="788"/>
                  </a:moveTo>
                  <a:cubicBezTo>
                    <a:pt x="3970" y="788"/>
                    <a:pt x="4915" y="1733"/>
                    <a:pt x="4915" y="2867"/>
                  </a:cubicBezTo>
                  <a:lnTo>
                    <a:pt x="4915" y="4285"/>
                  </a:lnTo>
                  <a:lnTo>
                    <a:pt x="3246" y="5388"/>
                  </a:lnTo>
                  <a:lnTo>
                    <a:pt x="3246" y="4569"/>
                  </a:lnTo>
                  <a:lnTo>
                    <a:pt x="3246" y="2048"/>
                  </a:lnTo>
                  <a:cubicBezTo>
                    <a:pt x="3246" y="1828"/>
                    <a:pt x="3057" y="1607"/>
                    <a:pt x="2836" y="1607"/>
                  </a:cubicBezTo>
                  <a:cubicBezTo>
                    <a:pt x="2584" y="1607"/>
                    <a:pt x="2426" y="1828"/>
                    <a:pt x="2426" y="2048"/>
                  </a:cubicBezTo>
                  <a:lnTo>
                    <a:pt x="2426" y="3781"/>
                  </a:lnTo>
                  <a:lnTo>
                    <a:pt x="788" y="2678"/>
                  </a:lnTo>
                  <a:cubicBezTo>
                    <a:pt x="914" y="1607"/>
                    <a:pt x="1765" y="788"/>
                    <a:pt x="2836" y="788"/>
                  </a:cubicBezTo>
                  <a:close/>
                  <a:moveTo>
                    <a:pt x="788" y="3655"/>
                  </a:moveTo>
                  <a:lnTo>
                    <a:pt x="2426" y="4758"/>
                  </a:lnTo>
                  <a:lnTo>
                    <a:pt x="2426" y="7089"/>
                  </a:lnTo>
                  <a:lnTo>
                    <a:pt x="788" y="5986"/>
                  </a:lnTo>
                  <a:lnTo>
                    <a:pt x="788" y="3655"/>
                  </a:lnTo>
                  <a:close/>
                  <a:moveTo>
                    <a:pt x="4915" y="5325"/>
                  </a:moveTo>
                  <a:lnTo>
                    <a:pt x="4915" y="7656"/>
                  </a:lnTo>
                  <a:lnTo>
                    <a:pt x="3277" y="8759"/>
                  </a:lnTo>
                  <a:lnTo>
                    <a:pt x="3277" y="6427"/>
                  </a:lnTo>
                  <a:lnTo>
                    <a:pt x="4915" y="5325"/>
                  </a:lnTo>
                  <a:close/>
                  <a:moveTo>
                    <a:pt x="788" y="7026"/>
                  </a:moveTo>
                  <a:lnTo>
                    <a:pt x="2426" y="8129"/>
                  </a:lnTo>
                  <a:lnTo>
                    <a:pt x="2426" y="11027"/>
                  </a:lnTo>
                  <a:lnTo>
                    <a:pt x="1355" y="9956"/>
                  </a:lnTo>
                  <a:cubicBezTo>
                    <a:pt x="977" y="9578"/>
                    <a:pt x="788" y="9074"/>
                    <a:pt x="788" y="8507"/>
                  </a:cubicBezTo>
                  <a:lnTo>
                    <a:pt x="788" y="7026"/>
                  </a:lnTo>
                  <a:close/>
                  <a:moveTo>
                    <a:pt x="4884" y="8664"/>
                  </a:moveTo>
                  <a:cubicBezTo>
                    <a:pt x="4884" y="9137"/>
                    <a:pt x="4632" y="9609"/>
                    <a:pt x="4285" y="9956"/>
                  </a:cubicBezTo>
                  <a:lnTo>
                    <a:pt x="3214" y="11027"/>
                  </a:lnTo>
                  <a:lnTo>
                    <a:pt x="3214" y="9767"/>
                  </a:lnTo>
                  <a:lnTo>
                    <a:pt x="4884" y="8664"/>
                  </a:lnTo>
                  <a:close/>
                  <a:moveTo>
                    <a:pt x="2868" y="0"/>
                  </a:moveTo>
                  <a:cubicBezTo>
                    <a:pt x="1292" y="0"/>
                    <a:pt x="1" y="1292"/>
                    <a:pt x="1" y="2930"/>
                  </a:cubicBezTo>
                  <a:lnTo>
                    <a:pt x="1" y="2962"/>
                  </a:lnTo>
                  <a:lnTo>
                    <a:pt x="1" y="8475"/>
                  </a:lnTo>
                  <a:cubicBezTo>
                    <a:pt x="1" y="9263"/>
                    <a:pt x="316" y="9956"/>
                    <a:pt x="851" y="10523"/>
                  </a:cubicBezTo>
                  <a:lnTo>
                    <a:pt x="2489" y="12130"/>
                  </a:lnTo>
                  <a:lnTo>
                    <a:pt x="2489" y="13642"/>
                  </a:lnTo>
                  <a:cubicBezTo>
                    <a:pt x="2489" y="13862"/>
                    <a:pt x="2679" y="14020"/>
                    <a:pt x="2868" y="14020"/>
                  </a:cubicBezTo>
                  <a:cubicBezTo>
                    <a:pt x="3057" y="14020"/>
                    <a:pt x="3309" y="13831"/>
                    <a:pt x="3309" y="13642"/>
                  </a:cubicBezTo>
                  <a:lnTo>
                    <a:pt x="3309" y="12130"/>
                  </a:lnTo>
                  <a:lnTo>
                    <a:pt x="4915" y="10523"/>
                  </a:lnTo>
                  <a:cubicBezTo>
                    <a:pt x="5451" y="9956"/>
                    <a:pt x="5766" y="9263"/>
                    <a:pt x="5766" y="8475"/>
                  </a:cubicBezTo>
                  <a:cubicBezTo>
                    <a:pt x="5734" y="8223"/>
                    <a:pt x="5734" y="3119"/>
                    <a:pt x="5734" y="2930"/>
                  </a:cubicBezTo>
                  <a:cubicBezTo>
                    <a:pt x="5734" y="1292"/>
                    <a:pt x="4443" y="0"/>
                    <a:pt x="2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879;p78">
              <a:extLst>
                <a:ext uri="{FF2B5EF4-FFF2-40B4-BE49-F238E27FC236}">
                  <a16:creationId xmlns:a16="http://schemas.microsoft.com/office/drawing/2014/main" id="{E8589D95-3E7B-BC8D-A869-01DF2FC18674}"/>
                </a:ext>
              </a:extLst>
            </p:cNvPr>
            <p:cNvSpPr/>
            <p:nvPr/>
          </p:nvSpPr>
          <p:spPr>
            <a:xfrm>
              <a:off x="-12619850" y="1887525"/>
              <a:ext cx="104000" cy="63050"/>
            </a:xfrm>
            <a:custGeom>
              <a:avLst/>
              <a:gdLst/>
              <a:ahLst/>
              <a:cxnLst/>
              <a:rect l="l" t="t" r="r" b="b"/>
              <a:pathLst>
                <a:path w="4160" h="2522" extrusionOk="0">
                  <a:moveTo>
                    <a:pt x="3340" y="851"/>
                  </a:moveTo>
                  <a:lnTo>
                    <a:pt x="3340" y="1702"/>
                  </a:lnTo>
                  <a:lnTo>
                    <a:pt x="820" y="1702"/>
                  </a:lnTo>
                  <a:lnTo>
                    <a:pt x="820" y="851"/>
                  </a:ln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lnTo>
                    <a:pt x="1" y="2080"/>
                  </a:lnTo>
                  <a:cubicBezTo>
                    <a:pt x="1" y="2332"/>
                    <a:pt x="190" y="2521"/>
                    <a:pt x="442" y="2521"/>
                  </a:cubicBezTo>
                  <a:lnTo>
                    <a:pt x="3781" y="2521"/>
                  </a:lnTo>
                  <a:cubicBezTo>
                    <a:pt x="4002" y="2521"/>
                    <a:pt x="4159" y="2332"/>
                    <a:pt x="4159" y="2080"/>
                  </a:cubicBezTo>
                  <a:lnTo>
                    <a:pt x="4159" y="442"/>
                  </a:lnTo>
                  <a:cubicBezTo>
                    <a:pt x="4159" y="190"/>
                    <a:pt x="3970" y="1"/>
                    <a:pt x="3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70" name="Picture 2" descr="Leopold Sedar Senghor (1972) - a photo on Flickriver">
            <a:extLst>
              <a:ext uri="{FF2B5EF4-FFF2-40B4-BE49-F238E27FC236}">
                <a16:creationId xmlns:a16="http://schemas.microsoft.com/office/drawing/2014/main" id="{882D0864-87EA-B868-D3A6-9A4406276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89" y="1092513"/>
            <a:ext cx="2554784" cy="368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322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/>
          <p:cNvSpPr txBox="1">
            <a:spLocks noGrp="1"/>
          </p:cNvSpPr>
          <p:nvPr>
            <p:ph type="subTitle" idx="1"/>
          </p:nvPr>
        </p:nvSpPr>
        <p:spPr>
          <a:xfrm>
            <a:off x="123077" y="1287202"/>
            <a:ext cx="8897845" cy="32358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600" dirty="0"/>
              <a:t>Je ne vous ai pas reconnus sous votre prison d’uniformes couleur de tristesse </a:t>
            </a:r>
            <a:br>
              <a:rPr lang="fr-BE" sz="1600" dirty="0"/>
            </a:br>
            <a:r>
              <a:rPr lang="fr-BE" sz="1600" dirty="0"/>
              <a:t>Je ne vous ai pas reconnus sous la calebasse du casque sans panache</a:t>
            </a:r>
            <a:br>
              <a:rPr lang="fr-BE" sz="1600" dirty="0"/>
            </a:br>
            <a:r>
              <a:rPr lang="fr-BE" sz="1600" dirty="0"/>
              <a:t>Je n’ai pas reconnu le hennissement chevrotant de vos chevaux de fer, qui boivent mains ne mangent pas.</a:t>
            </a:r>
            <a:br>
              <a:rPr lang="fr-BE" sz="1600" dirty="0"/>
            </a:br>
            <a:r>
              <a:rPr lang="fr-BE" sz="1600" dirty="0"/>
              <a:t>Et ce n’est plus la noblesse des éléphants, c’est la lourdeur barbare des monstres des </a:t>
            </a:r>
            <a:r>
              <a:rPr lang="fr-BE" sz="1600" dirty="0" err="1"/>
              <a:t>prétemps</a:t>
            </a:r>
            <a:r>
              <a:rPr lang="fr-BE" sz="1600" dirty="0"/>
              <a:t> du monde. </a:t>
            </a:r>
            <a:br>
              <a:rPr lang="fr-BE" sz="1600" dirty="0"/>
            </a:br>
            <a:r>
              <a:rPr lang="fr-BE" sz="1600" dirty="0"/>
              <a:t>Sous votre visage fermé, je ne vous ai pas reconnus. </a:t>
            </a:r>
            <a:br>
              <a:rPr lang="fr-BE" sz="1600" dirty="0"/>
            </a:br>
            <a:r>
              <a:rPr lang="fr-BE" sz="1600" dirty="0"/>
              <a:t>J’ai touché seulement la chaleur de votre main brune, je me suis nommé: «Afrika!» </a:t>
            </a:r>
            <a:br>
              <a:rPr lang="fr-BE" sz="1600" dirty="0"/>
            </a:br>
            <a:r>
              <a:rPr lang="fr-BE" sz="1600" dirty="0"/>
              <a:t>Et j’ai retrouvé le rire perdu, j’ai salué la voix ancienne et le grondement de la cascade du Congo.</a:t>
            </a:r>
            <a:br>
              <a:rPr lang="fr-BE" sz="1600" dirty="0"/>
            </a:br>
            <a:r>
              <a:rPr lang="fr-BE" sz="1600" dirty="0"/>
              <a:t>…</a:t>
            </a:r>
          </a:p>
        </p:txBody>
      </p:sp>
      <p:sp>
        <p:nvSpPr>
          <p:cNvPr id="207" name="Google Shape;207;p33"/>
          <p:cNvSpPr txBox="1">
            <a:spLocks noGrp="1"/>
          </p:cNvSpPr>
          <p:nvPr>
            <p:ph type="title"/>
          </p:nvPr>
        </p:nvSpPr>
        <p:spPr>
          <a:xfrm>
            <a:off x="1675702" y="561422"/>
            <a:ext cx="5792594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AUX SOLDATS NÉGRO-AMERICAINS</a:t>
            </a:r>
            <a:endParaRPr dirty="0"/>
          </a:p>
        </p:txBody>
      </p:sp>
      <p:sp>
        <p:nvSpPr>
          <p:cNvPr id="208" name="Google Shape;208;p33"/>
          <p:cNvSpPr txBox="1"/>
          <p:nvPr/>
        </p:nvSpPr>
        <p:spPr>
          <a:xfrm>
            <a:off x="606428" y="113275"/>
            <a:ext cx="24390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 dirty="0">
                <a:solidFill>
                  <a:srgbClr val="F4BB02"/>
                </a:solidFill>
                <a:latin typeface="Lexend Deca"/>
                <a:ea typeface="Lexend Deca"/>
                <a:cs typeface="Lexend Deca"/>
                <a:sym typeface="Lexend Deca"/>
              </a:rPr>
              <a:t>Sénégal</a:t>
            </a:r>
            <a:endParaRPr sz="1000" i="1" dirty="0">
              <a:solidFill>
                <a:srgbClr val="F4BB02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cxnSp>
        <p:nvCxnSpPr>
          <p:cNvPr id="210" name="Google Shape;210;p33"/>
          <p:cNvCxnSpPr>
            <a:endCxn id="208" idx="1"/>
          </p:cNvCxnSpPr>
          <p:nvPr/>
        </p:nvCxnSpPr>
        <p:spPr>
          <a:xfrm>
            <a:off x="-65872" y="235075"/>
            <a:ext cx="672300" cy="0"/>
          </a:xfrm>
          <a:prstGeom prst="straightConnector1">
            <a:avLst/>
          </a:prstGeom>
          <a:noFill/>
          <a:ln w="19050" cap="flat" cmpd="sng">
            <a:solidFill>
              <a:srgbClr val="F4BB0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1" name="Google Shape;211;p33"/>
          <p:cNvCxnSpPr>
            <a:cxnSpLocks/>
          </p:cNvCxnSpPr>
          <p:nvPr/>
        </p:nvCxnSpPr>
        <p:spPr>
          <a:xfrm>
            <a:off x="8509698" y="235075"/>
            <a:ext cx="672300" cy="0"/>
          </a:xfrm>
          <a:prstGeom prst="straightConnector1">
            <a:avLst/>
          </a:prstGeom>
          <a:noFill/>
          <a:ln w="19050" cap="flat" cmpd="sng">
            <a:solidFill>
              <a:srgbClr val="F4BB0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6"/>
          <p:cNvSpPr txBox="1">
            <a:spLocks noGrp="1"/>
          </p:cNvSpPr>
          <p:nvPr>
            <p:ph type="title"/>
          </p:nvPr>
        </p:nvSpPr>
        <p:spPr>
          <a:xfrm>
            <a:off x="3420836" y="28054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 DE SES POÈMES</a:t>
            </a:r>
            <a:endParaRPr dirty="0"/>
          </a:p>
        </p:txBody>
      </p:sp>
      <p:sp>
        <p:nvSpPr>
          <p:cNvPr id="272" name="Google Shape;272;p36"/>
          <p:cNvSpPr txBox="1">
            <a:spLocks noGrp="1"/>
          </p:cNvSpPr>
          <p:nvPr>
            <p:ph type="subTitle" idx="2"/>
          </p:nvPr>
        </p:nvSpPr>
        <p:spPr>
          <a:xfrm>
            <a:off x="3792566" y="1119829"/>
            <a:ext cx="4551334" cy="38277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2000" dirty="0"/>
              <a:t>D</a:t>
            </a:r>
            <a:r>
              <a:rPr lang="en" sz="2000" dirty="0"/>
              <a:t>es soldats de l’armée </a:t>
            </a:r>
            <a:r>
              <a:rPr lang="fr-BE" sz="2000" dirty="0"/>
              <a:t>colonial</a:t>
            </a:r>
            <a:r>
              <a:rPr lang="en" sz="2000" dirty="0"/>
              <a:t>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2000" dirty="0"/>
              <a:t>L'emprisonnement</a:t>
            </a:r>
            <a:r>
              <a:rPr lang="nl-BE" sz="2000" dirty="0"/>
              <a:t> et </a:t>
            </a:r>
            <a:r>
              <a:rPr lang="fr-BE" sz="2000" dirty="0"/>
              <a:t>le</a:t>
            </a:r>
            <a:r>
              <a:rPr lang="nl-BE" sz="2000" dirty="0"/>
              <a:t> racisme</a:t>
            </a:r>
            <a:r>
              <a:rPr lang="en" sz="2000" dirty="0"/>
              <a:t>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Il ne les reconnaît plus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Humiliés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Reconnaît leurs cheveux, leurs voix, leurs cultures, leurs sourires...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Triste &amp; captivant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2000" dirty="0"/>
              <a:t>Magnifiquement exprimé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Inspirés par des événements de sa vie</a:t>
            </a:r>
            <a:endParaRPr lang="en" sz="20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BE" dirty="0"/>
          </a:p>
        </p:txBody>
      </p:sp>
      <p:pic>
        <p:nvPicPr>
          <p:cNvPr id="2052" name="Picture 4" descr="Poems by Senghor Leopold Sedar - AbeBooks">
            <a:extLst>
              <a:ext uri="{FF2B5EF4-FFF2-40B4-BE49-F238E27FC236}">
                <a16:creationId xmlns:a16="http://schemas.microsoft.com/office/drawing/2014/main" id="{445A4394-EE30-4519-1230-06C2372D26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3773" r="4769" b="2001"/>
          <a:stretch/>
        </p:blipFill>
        <p:spPr bwMode="auto">
          <a:xfrm>
            <a:off x="0" y="13950"/>
            <a:ext cx="3420836" cy="512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NE | Breaking Down Walls by Painting Them: Senegal's First Lady of ...">
            <a:extLst>
              <a:ext uri="{FF2B5EF4-FFF2-40B4-BE49-F238E27FC236}">
                <a16:creationId xmlns:a16="http://schemas.microsoft.com/office/drawing/2014/main" id="{86E974E9-3B0D-39D6-3BE0-A8F443C99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2" r="5403"/>
          <a:stretch/>
        </p:blipFill>
        <p:spPr bwMode="auto">
          <a:xfrm>
            <a:off x="0" y="-8162"/>
            <a:ext cx="6041571" cy="515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9" name="Google Shape;559;p46"/>
          <p:cNvSpPr txBox="1">
            <a:spLocks noGrp="1"/>
          </p:cNvSpPr>
          <p:nvPr>
            <p:ph type="title"/>
          </p:nvPr>
        </p:nvSpPr>
        <p:spPr>
          <a:xfrm>
            <a:off x="3110592" y="2544875"/>
            <a:ext cx="5318307" cy="10702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PROJET ARTISTIQUE</a:t>
            </a:r>
            <a:endParaRPr dirty="0"/>
          </a:p>
        </p:txBody>
      </p:sp>
      <p:sp>
        <p:nvSpPr>
          <p:cNvPr id="560" name="Google Shape;560;p46"/>
          <p:cNvSpPr txBox="1">
            <a:spLocks noGrp="1"/>
          </p:cNvSpPr>
          <p:nvPr>
            <p:ph type="title" idx="2"/>
          </p:nvPr>
        </p:nvSpPr>
        <p:spPr>
          <a:xfrm>
            <a:off x="6182200" y="1157710"/>
            <a:ext cx="2246700" cy="14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04.</a:t>
            </a:r>
            <a:endParaRPr/>
          </a:p>
        </p:txBody>
      </p:sp>
      <p:sp>
        <p:nvSpPr>
          <p:cNvPr id="561" name="Google Shape;561;p46"/>
          <p:cNvSpPr txBox="1">
            <a:spLocks noGrp="1"/>
          </p:cNvSpPr>
          <p:nvPr>
            <p:ph type="subTitle" idx="1"/>
          </p:nvPr>
        </p:nvSpPr>
        <p:spPr>
          <a:xfrm>
            <a:off x="7578268" y="3837842"/>
            <a:ext cx="395242" cy="5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+ </a:t>
            </a:r>
            <a:endParaRPr dirty="0"/>
          </a:p>
        </p:txBody>
      </p:sp>
      <p:cxnSp>
        <p:nvCxnSpPr>
          <p:cNvPr id="563" name="Google Shape;563;p46"/>
          <p:cNvCxnSpPr>
            <a:cxnSpLocks/>
          </p:cNvCxnSpPr>
          <p:nvPr/>
        </p:nvCxnSpPr>
        <p:spPr>
          <a:xfrm>
            <a:off x="8509698" y="235075"/>
            <a:ext cx="672300" cy="0"/>
          </a:xfrm>
          <a:prstGeom prst="straightConnector1">
            <a:avLst/>
          </a:prstGeom>
          <a:noFill/>
          <a:ln w="19050" cap="flat" cmpd="sng">
            <a:solidFill>
              <a:srgbClr val="F4BB0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" name="Google Shape;10876;p78">
            <a:extLst>
              <a:ext uri="{FF2B5EF4-FFF2-40B4-BE49-F238E27FC236}">
                <a16:creationId xmlns:a16="http://schemas.microsoft.com/office/drawing/2014/main" id="{B9A7FFF6-0255-EB84-FC0E-BD56D94C587E}"/>
              </a:ext>
            </a:extLst>
          </p:cNvPr>
          <p:cNvGrpSpPr/>
          <p:nvPr/>
        </p:nvGrpSpPr>
        <p:grpSpPr>
          <a:xfrm>
            <a:off x="7305550" y="3868102"/>
            <a:ext cx="342328" cy="340807"/>
            <a:chOff x="-12661600" y="1640225"/>
            <a:chExt cx="354450" cy="352875"/>
          </a:xfrm>
          <a:solidFill>
            <a:srgbClr val="F4BB02"/>
          </a:solidFill>
        </p:grpSpPr>
        <p:sp>
          <p:nvSpPr>
            <p:cNvPr id="3" name="Google Shape;10877;p78">
              <a:extLst>
                <a:ext uri="{FF2B5EF4-FFF2-40B4-BE49-F238E27FC236}">
                  <a16:creationId xmlns:a16="http://schemas.microsoft.com/office/drawing/2014/main" id="{C17A507E-F90A-F8AF-F535-B320144D5E73}"/>
                </a:ext>
              </a:extLst>
            </p:cNvPr>
            <p:cNvSpPr/>
            <p:nvPr/>
          </p:nvSpPr>
          <p:spPr>
            <a:xfrm>
              <a:off x="-12661600" y="1764675"/>
              <a:ext cx="188275" cy="228425"/>
            </a:xfrm>
            <a:custGeom>
              <a:avLst/>
              <a:gdLst/>
              <a:ahLst/>
              <a:cxnLst/>
              <a:rect l="l" t="t" r="r" b="b"/>
              <a:pathLst>
                <a:path w="7531" h="9137" extrusionOk="0">
                  <a:moveTo>
                    <a:pt x="5451" y="819"/>
                  </a:moveTo>
                  <a:cubicBezTo>
                    <a:pt x="5672" y="819"/>
                    <a:pt x="5829" y="1008"/>
                    <a:pt x="5829" y="1229"/>
                  </a:cubicBezTo>
                  <a:cubicBezTo>
                    <a:pt x="5829" y="1481"/>
                    <a:pt x="5640" y="1670"/>
                    <a:pt x="5451" y="1670"/>
                  </a:cubicBezTo>
                  <a:lnTo>
                    <a:pt x="2112" y="1670"/>
                  </a:lnTo>
                  <a:cubicBezTo>
                    <a:pt x="1860" y="1670"/>
                    <a:pt x="1671" y="1481"/>
                    <a:pt x="1671" y="1229"/>
                  </a:cubicBezTo>
                  <a:cubicBezTo>
                    <a:pt x="1671" y="1008"/>
                    <a:pt x="1860" y="819"/>
                    <a:pt x="2112" y="819"/>
                  </a:cubicBezTo>
                  <a:close/>
                  <a:moveTo>
                    <a:pt x="5010" y="2457"/>
                  </a:moveTo>
                  <a:lnTo>
                    <a:pt x="5010" y="3308"/>
                  </a:lnTo>
                  <a:lnTo>
                    <a:pt x="2490" y="3308"/>
                  </a:lnTo>
                  <a:lnTo>
                    <a:pt x="2490" y="2457"/>
                  </a:lnTo>
                  <a:close/>
                  <a:moveTo>
                    <a:pt x="5325" y="4159"/>
                  </a:moveTo>
                  <a:lnTo>
                    <a:pt x="6428" y="4726"/>
                  </a:lnTo>
                  <a:cubicBezTo>
                    <a:pt x="6585" y="4789"/>
                    <a:pt x="6680" y="4915"/>
                    <a:pt x="6680" y="5072"/>
                  </a:cubicBezTo>
                  <a:lnTo>
                    <a:pt x="6680" y="7876"/>
                  </a:lnTo>
                  <a:cubicBezTo>
                    <a:pt x="6680" y="8097"/>
                    <a:pt x="6459" y="8286"/>
                    <a:pt x="6239" y="8286"/>
                  </a:cubicBezTo>
                  <a:lnTo>
                    <a:pt x="1229" y="8286"/>
                  </a:lnTo>
                  <a:cubicBezTo>
                    <a:pt x="1009" y="8286"/>
                    <a:pt x="788" y="8097"/>
                    <a:pt x="788" y="7876"/>
                  </a:cubicBezTo>
                  <a:lnTo>
                    <a:pt x="788" y="5072"/>
                  </a:lnTo>
                  <a:lnTo>
                    <a:pt x="851" y="5072"/>
                  </a:lnTo>
                  <a:cubicBezTo>
                    <a:pt x="851" y="4915"/>
                    <a:pt x="914" y="4757"/>
                    <a:pt x="1072" y="4726"/>
                  </a:cubicBezTo>
                  <a:lnTo>
                    <a:pt x="2175" y="4159"/>
                  </a:lnTo>
                  <a:close/>
                  <a:moveTo>
                    <a:pt x="2112" y="0"/>
                  </a:moveTo>
                  <a:cubicBezTo>
                    <a:pt x="1418" y="0"/>
                    <a:pt x="851" y="536"/>
                    <a:pt x="851" y="1260"/>
                  </a:cubicBezTo>
                  <a:cubicBezTo>
                    <a:pt x="851" y="1796"/>
                    <a:pt x="1198" y="2237"/>
                    <a:pt x="1671" y="2426"/>
                  </a:cubicBezTo>
                  <a:lnTo>
                    <a:pt x="1671" y="3497"/>
                  </a:lnTo>
                  <a:lnTo>
                    <a:pt x="694" y="3970"/>
                  </a:lnTo>
                  <a:cubicBezTo>
                    <a:pt x="253" y="4159"/>
                    <a:pt x="1" y="4600"/>
                    <a:pt x="1" y="5072"/>
                  </a:cubicBezTo>
                  <a:lnTo>
                    <a:pt x="1" y="7876"/>
                  </a:lnTo>
                  <a:cubicBezTo>
                    <a:pt x="1" y="8538"/>
                    <a:pt x="568" y="9136"/>
                    <a:pt x="1261" y="9136"/>
                  </a:cubicBezTo>
                  <a:lnTo>
                    <a:pt x="6270" y="9136"/>
                  </a:lnTo>
                  <a:cubicBezTo>
                    <a:pt x="6963" y="9136"/>
                    <a:pt x="7530" y="8538"/>
                    <a:pt x="7530" y="7876"/>
                  </a:cubicBezTo>
                  <a:lnTo>
                    <a:pt x="7530" y="5072"/>
                  </a:lnTo>
                  <a:cubicBezTo>
                    <a:pt x="7530" y="4600"/>
                    <a:pt x="7247" y="4159"/>
                    <a:pt x="6869" y="3970"/>
                  </a:cubicBezTo>
                  <a:lnTo>
                    <a:pt x="5892" y="3497"/>
                  </a:lnTo>
                  <a:lnTo>
                    <a:pt x="5892" y="2426"/>
                  </a:lnTo>
                  <a:cubicBezTo>
                    <a:pt x="6365" y="2268"/>
                    <a:pt x="6711" y="1796"/>
                    <a:pt x="6711" y="1260"/>
                  </a:cubicBezTo>
                  <a:cubicBezTo>
                    <a:pt x="6711" y="567"/>
                    <a:pt x="6144" y="0"/>
                    <a:pt x="54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0878;p78">
              <a:extLst>
                <a:ext uri="{FF2B5EF4-FFF2-40B4-BE49-F238E27FC236}">
                  <a16:creationId xmlns:a16="http://schemas.microsoft.com/office/drawing/2014/main" id="{D08F71C9-E87B-603E-887F-6A2427E7EE91}"/>
                </a:ext>
              </a:extLst>
            </p:cNvPr>
            <p:cNvSpPr/>
            <p:nvPr/>
          </p:nvSpPr>
          <p:spPr>
            <a:xfrm>
              <a:off x="-12451300" y="1640225"/>
              <a:ext cx="144150" cy="350500"/>
            </a:xfrm>
            <a:custGeom>
              <a:avLst/>
              <a:gdLst/>
              <a:ahLst/>
              <a:cxnLst/>
              <a:rect l="l" t="t" r="r" b="b"/>
              <a:pathLst>
                <a:path w="5766" h="14020" extrusionOk="0">
                  <a:moveTo>
                    <a:pt x="2836" y="788"/>
                  </a:moveTo>
                  <a:cubicBezTo>
                    <a:pt x="3970" y="788"/>
                    <a:pt x="4915" y="1733"/>
                    <a:pt x="4915" y="2867"/>
                  </a:cubicBezTo>
                  <a:lnTo>
                    <a:pt x="4915" y="4285"/>
                  </a:lnTo>
                  <a:lnTo>
                    <a:pt x="3246" y="5388"/>
                  </a:lnTo>
                  <a:lnTo>
                    <a:pt x="3246" y="4569"/>
                  </a:lnTo>
                  <a:lnTo>
                    <a:pt x="3246" y="2048"/>
                  </a:lnTo>
                  <a:cubicBezTo>
                    <a:pt x="3246" y="1828"/>
                    <a:pt x="3057" y="1607"/>
                    <a:pt x="2836" y="1607"/>
                  </a:cubicBezTo>
                  <a:cubicBezTo>
                    <a:pt x="2584" y="1607"/>
                    <a:pt x="2426" y="1828"/>
                    <a:pt x="2426" y="2048"/>
                  </a:cubicBezTo>
                  <a:lnTo>
                    <a:pt x="2426" y="3781"/>
                  </a:lnTo>
                  <a:lnTo>
                    <a:pt x="788" y="2678"/>
                  </a:lnTo>
                  <a:cubicBezTo>
                    <a:pt x="914" y="1607"/>
                    <a:pt x="1765" y="788"/>
                    <a:pt x="2836" y="788"/>
                  </a:cubicBezTo>
                  <a:close/>
                  <a:moveTo>
                    <a:pt x="788" y="3655"/>
                  </a:moveTo>
                  <a:lnTo>
                    <a:pt x="2426" y="4758"/>
                  </a:lnTo>
                  <a:lnTo>
                    <a:pt x="2426" y="7089"/>
                  </a:lnTo>
                  <a:lnTo>
                    <a:pt x="788" y="5986"/>
                  </a:lnTo>
                  <a:lnTo>
                    <a:pt x="788" y="3655"/>
                  </a:lnTo>
                  <a:close/>
                  <a:moveTo>
                    <a:pt x="4915" y="5325"/>
                  </a:moveTo>
                  <a:lnTo>
                    <a:pt x="4915" y="7656"/>
                  </a:lnTo>
                  <a:lnTo>
                    <a:pt x="3277" y="8759"/>
                  </a:lnTo>
                  <a:lnTo>
                    <a:pt x="3277" y="6427"/>
                  </a:lnTo>
                  <a:lnTo>
                    <a:pt x="4915" y="5325"/>
                  </a:lnTo>
                  <a:close/>
                  <a:moveTo>
                    <a:pt x="788" y="7026"/>
                  </a:moveTo>
                  <a:lnTo>
                    <a:pt x="2426" y="8129"/>
                  </a:lnTo>
                  <a:lnTo>
                    <a:pt x="2426" y="11027"/>
                  </a:lnTo>
                  <a:lnTo>
                    <a:pt x="1355" y="9956"/>
                  </a:lnTo>
                  <a:cubicBezTo>
                    <a:pt x="977" y="9578"/>
                    <a:pt x="788" y="9074"/>
                    <a:pt x="788" y="8507"/>
                  </a:cubicBezTo>
                  <a:lnTo>
                    <a:pt x="788" y="7026"/>
                  </a:lnTo>
                  <a:close/>
                  <a:moveTo>
                    <a:pt x="4884" y="8664"/>
                  </a:moveTo>
                  <a:cubicBezTo>
                    <a:pt x="4884" y="9137"/>
                    <a:pt x="4632" y="9609"/>
                    <a:pt x="4285" y="9956"/>
                  </a:cubicBezTo>
                  <a:lnTo>
                    <a:pt x="3214" y="11027"/>
                  </a:lnTo>
                  <a:lnTo>
                    <a:pt x="3214" y="9767"/>
                  </a:lnTo>
                  <a:lnTo>
                    <a:pt x="4884" y="8664"/>
                  </a:lnTo>
                  <a:close/>
                  <a:moveTo>
                    <a:pt x="2868" y="0"/>
                  </a:moveTo>
                  <a:cubicBezTo>
                    <a:pt x="1292" y="0"/>
                    <a:pt x="1" y="1292"/>
                    <a:pt x="1" y="2930"/>
                  </a:cubicBezTo>
                  <a:lnTo>
                    <a:pt x="1" y="2962"/>
                  </a:lnTo>
                  <a:lnTo>
                    <a:pt x="1" y="8475"/>
                  </a:lnTo>
                  <a:cubicBezTo>
                    <a:pt x="1" y="9263"/>
                    <a:pt x="316" y="9956"/>
                    <a:pt x="851" y="10523"/>
                  </a:cubicBezTo>
                  <a:lnTo>
                    <a:pt x="2489" y="12130"/>
                  </a:lnTo>
                  <a:lnTo>
                    <a:pt x="2489" y="13642"/>
                  </a:lnTo>
                  <a:cubicBezTo>
                    <a:pt x="2489" y="13862"/>
                    <a:pt x="2679" y="14020"/>
                    <a:pt x="2868" y="14020"/>
                  </a:cubicBezTo>
                  <a:cubicBezTo>
                    <a:pt x="3057" y="14020"/>
                    <a:pt x="3309" y="13831"/>
                    <a:pt x="3309" y="13642"/>
                  </a:cubicBezTo>
                  <a:lnTo>
                    <a:pt x="3309" y="12130"/>
                  </a:lnTo>
                  <a:lnTo>
                    <a:pt x="4915" y="10523"/>
                  </a:lnTo>
                  <a:cubicBezTo>
                    <a:pt x="5451" y="9956"/>
                    <a:pt x="5766" y="9263"/>
                    <a:pt x="5766" y="8475"/>
                  </a:cubicBezTo>
                  <a:cubicBezTo>
                    <a:pt x="5734" y="8223"/>
                    <a:pt x="5734" y="3119"/>
                    <a:pt x="5734" y="2930"/>
                  </a:cubicBezTo>
                  <a:cubicBezTo>
                    <a:pt x="5734" y="1292"/>
                    <a:pt x="4443" y="0"/>
                    <a:pt x="2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0879;p78">
              <a:extLst>
                <a:ext uri="{FF2B5EF4-FFF2-40B4-BE49-F238E27FC236}">
                  <a16:creationId xmlns:a16="http://schemas.microsoft.com/office/drawing/2014/main" id="{9FBE5C37-95E8-8CD2-5A3E-7C31A8956DFA}"/>
                </a:ext>
              </a:extLst>
            </p:cNvPr>
            <p:cNvSpPr/>
            <p:nvPr/>
          </p:nvSpPr>
          <p:spPr>
            <a:xfrm>
              <a:off x="-12619850" y="1887525"/>
              <a:ext cx="104000" cy="63050"/>
            </a:xfrm>
            <a:custGeom>
              <a:avLst/>
              <a:gdLst/>
              <a:ahLst/>
              <a:cxnLst/>
              <a:rect l="l" t="t" r="r" b="b"/>
              <a:pathLst>
                <a:path w="4160" h="2522" extrusionOk="0">
                  <a:moveTo>
                    <a:pt x="3340" y="851"/>
                  </a:moveTo>
                  <a:lnTo>
                    <a:pt x="3340" y="1702"/>
                  </a:lnTo>
                  <a:lnTo>
                    <a:pt x="820" y="1702"/>
                  </a:lnTo>
                  <a:lnTo>
                    <a:pt x="820" y="851"/>
                  </a:ln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lnTo>
                    <a:pt x="1" y="2080"/>
                  </a:lnTo>
                  <a:cubicBezTo>
                    <a:pt x="1" y="2332"/>
                    <a:pt x="190" y="2521"/>
                    <a:pt x="442" y="2521"/>
                  </a:cubicBezTo>
                  <a:lnTo>
                    <a:pt x="3781" y="2521"/>
                  </a:lnTo>
                  <a:cubicBezTo>
                    <a:pt x="4002" y="2521"/>
                    <a:pt x="4159" y="2332"/>
                    <a:pt x="4159" y="2080"/>
                  </a:cubicBezTo>
                  <a:lnTo>
                    <a:pt x="4159" y="442"/>
                  </a:lnTo>
                  <a:cubicBezTo>
                    <a:pt x="4159" y="190"/>
                    <a:pt x="3970" y="1"/>
                    <a:pt x="3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453;p41">
            <a:extLst>
              <a:ext uri="{FF2B5EF4-FFF2-40B4-BE49-F238E27FC236}">
                <a16:creationId xmlns:a16="http://schemas.microsoft.com/office/drawing/2014/main" id="{C8F52730-0B1A-3ED3-AD18-048B1E372F54}"/>
              </a:ext>
            </a:extLst>
          </p:cNvPr>
          <p:cNvGrpSpPr/>
          <p:nvPr/>
        </p:nvGrpSpPr>
        <p:grpSpPr>
          <a:xfrm>
            <a:off x="7973510" y="3933252"/>
            <a:ext cx="319041" cy="310568"/>
            <a:chOff x="-37190575" y="1941087"/>
            <a:chExt cx="324525" cy="315875"/>
          </a:xfrm>
        </p:grpSpPr>
        <p:sp>
          <p:nvSpPr>
            <p:cNvPr id="7" name="Google Shape;454;p41">
              <a:extLst>
                <a:ext uri="{FF2B5EF4-FFF2-40B4-BE49-F238E27FC236}">
                  <a16:creationId xmlns:a16="http://schemas.microsoft.com/office/drawing/2014/main" id="{04EFFC6F-D252-55D1-E22B-4F161546F8BB}"/>
                </a:ext>
              </a:extLst>
            </p:cNvPr>
            <p:cNvSpPr/>
            <p:nvPr/>
          </p:nvSpPr>
          <p:spPr>
            <a:xfrm>
              <a:off x="-37190575" y="1941087"/>
              <a:ext cx="324525" cy="315875"/>
            </a:xfrm>
            <a:custGeom>
              <a:avLst/>
              <a:gdLst/>
              <a:ahLst/>
              <a:cxnLst/>
              <a:rect l="l" t="t" r="r" b="b"/>
              <a:pathLst>
                <a:path w="12981" h="12635" extrusionOk="0">
                  <a:moveTo>
                    <a:pt x="6693" y="790"/>
                  </a:moveTo>
                  <a:cubicBezTo>
                    <a:pt x="8301" y="790"/>
                    <a:pt x="9913" y="1489"/>
                    <a:pt x="11028" y="2868"/>
                  </a:cubicBezTo>
                  <a:cubicBezTo>
                    <a:pt x="11752" y="3813"/>
                    <a:pt x="12193" y="5010"/>
                    <a:pt x="12193" y="6270"/>
                  </a:cubicBezTo>
                  <a:cubicBezTo>
                    <a:pt x="12162" y="7058"/>
                    <a:pt x="11563" y="7593"/>
                    <a:pt x="10870" y="7593"/>
                  </a:cubicBezTo>
                  <a:lnTo>
                    <a:pt x="10019" y="7593"/>
                  </a:lnTo>
                  <a:cubicBezTo>
                    <a:pt x="8854" y="7593"/>
                    <a:pt x="7940" y="8539"/>
                    <a:pt x="7940" y="9704"/>
                  </a:cubicBezTo>
                  <a:lnTo>
                    <a:pt x="7940" y="10523"/>
                  </a:lnTo>
                  <a:cubicBezTo>
                    <a:pt x="7940" y="11216"/>
                    <a:pt x="7404" y="11784"/>
                    <a:pt x="6680" y="11815"/>
                  </a:cubicBezTo>
                  <a:cubicBezTo>
                    <a:pt x="6239" y="11815"/>
                    <a:pt x="5892" y="11784"/>
                    <a:pt x="5420" y="11658"/>
                  </a:cubicBezTo>
                  <a:cubicBezTo>
                    <a:pt x="3844" y="11311"/>
                    <a:pt x="2490" y="10208"/>
                    <a:pt x="1765" y="8791"/>
                  </a:cubicBezTo>
                  <a:cubicBezTo>
                    <a:pt x="536" y="6428"/>
                    <a:pt x="1261" y="3340"/>
                    <a:pt x="3624" y="1733"/>
                  </a:cubicBezTo>
                  <a:cubicBezTo>
                    <a:pt x="4545" y="1102"/>
                    <a:pt x="5618" y="790"/>
                    <a:pt x="6693" y="790"/>
                  </a:cubicBezTo>
                  <a:close/>
                  <a:moveTo>
                    <a:pt x="6648" y="1"/>
                  </a:moveTo>
                  <a:cubicBezTo>
                    <a:pt x="4474" y="1"/>
                    <a:pt x="2553" y="1103"/>
                    <a:pt x="1419" y="2805"/>
                  </a:cubicBezTo>
                  <a:cubicBezTo>
                    <a:pt x="95" y="4726"/>
                    <a:pt x="1" y="7215"/>
                    <a:pt x="1009" y="9169"/>
                  </a:cubicBezTo>
                  <a:cubicBezTo>
                    <a:pt x="2080" y="11216"/>
                    <a:pt x="4191" y="12634"/>
                    <a:pt x="6680" y="12634"/>
                  </a:cubicBezTo>
                  <a:cubicBezTo>
                    <a:pt x="7814" y="12634"/>
                    <a:pt x="8791" y="11689"/>
                    <a:pt x="8791" y="10523"/>
                  </a:cubicBezTo>
                  <a:lnTo>
                    <a:pt x="8791" y="9704"/>
                  </a:lnTo>
                  <a:cubicBezTo>
                    <a:pt x="8791" y="8980"/>
                    <a:pt x="9358" y="8444"/>
                    <a:pt x="10019" y="8444"/>
                  </a:cubicBezTo>
                  <a:lnTo>
                    <a:pt x="10870" y="8444"/>
                  </a:lnTo>
                  <a:cubicBezTo>
                    <a:pt x="12004" y="8444"/>
                    <a:pt x="12981" y="7499"/>
                    <a:pt x="12981" y="6333"/>
                  </a:cubicBezTo>
                  <a:cubicBezTo>
                    <a:pt x="12981" y="2962"/>
                    <a:pt x="10240" y="1"/>
                    <a:pt x="6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55;p41">
              <a:extLst>
                <a:ext uri="{FF2B5EF4-FFF2-40B4-BE49-F238E27FC236}">
                  <a16:creationId xmlns:a16="http://schemas.microsoft.com/office/drawing/2014/main" id="{4E9CFB2C-5436-9071-33CB-296458525744}"/>
                </a:ext>
              </a:extLst>
            </p:cNvPr>
            <p:cNvSpPr/>
            <p:nvPr/>
          </p:nvSpPr>
          <p:spPr>
            <a:xfrm>
              <a:off x="-37081875" y="2162600"/>
              <a:ext cx="72475" cy="63100"/>
            </a:xfrm>
            <a:custGeom>
              <a:avLst/>
              <a:gdLst/>
              <a:ahLst/>
              <a:cxnLst/>
              <a:rect l="l" t="t" r="r" b="b"/>
              <a:pathLst>
                <a:path w="2899" h="2524" extrusionOk="0">
                  <a:moveTo>
                    <a:pt x="1418" y="812"/>
                  </a:moveTo>
                  <a:cubicBezTo>
                    <a:pt x="1670" y="812"/>
                    <a:pt x="1859" y="1001"/>
                    <a:pt x="1859" y="1253"/>
                  </a:cubicBezTo>
                  <a:cubicBezTo>
                    <a:pt x="1859" y="1474"/>
                    <a:pt x="1670" y="1663"/>
                    <a:pt x="1418" y="1663"/>
                  </a:cubicBezTo>
                  <a:cubicBezTo>
                    <a:pt x="1198" y="1663"/>
                    <a:pt x="1009" y="1474"/>
                    <a:pt x="1009" y="1253"/>
                  </a:cubicBezTo>
                  <a:cubicBezTo>
                    <a:pt x="1009" y="1001"/>
                    <a:pt x="1198" y="812"/>
                    <a:pt x="1418" y="812"/>
                  </a:cubicBezTo>
                  <a:close/>
                  <a:moveTo>
                    <a:pt x="1405" y="0"/>
                  </a:moveTo>
                  <a:cubicBezTo>
                    <a:pt x="1250" y="0"/>
                    <a:pt x="1094" y="28"/>
                    <a:pt x="946" y="88"/>
                  </a:cubicBezTo>
                  <a:cubicBezTo>
                    <a:pt x="316" y="371"/>
                    <a:pt x="0" y="1127"/>
                    <a:pt x="284" y="1757"/>
                  </a:cubicBezTo>
                  <a:cubicBezTo>
                    <a:pt x="496" y="2229"/>
                    <a:pt x="973" y="2524"/>
                    <a:pt x="1463" y="2524"/>
                  </a:cubicBezTo>
                  <a:cubicBezTo>
                    <a:pt x="1628" y="2524"/>
                    <a:pt x="1795" y="2490"/>
                    <a:pt x="1954" y="2419"/>
                  </a:cubicBezTo>
                  <a:cubicBezTo>
                    <a:pt x="2584" y="2135"/>
                    <a:pt x="2899" y="1379"/>
                    <a:pt x="2615" y="749"/>
                  </a:cubicBezTo>
                  <a:cubicBezTo>
                    <a:pt x="2399" y="292"/>
                    <a:pt x="1907" y="0"/>
                    <a:pt x="1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56;p41">
              <a:extLst>
                <a:ext uri="{FF2B5EF4-FFF2-40B4-BE49-F238E27FC236}">
                  <a16:creationId xmlns:a16="http://schemas.microsoft.com/office/drawing/2014/main" id="{7FDBA9FC-688B-B392-80F5-CE5446D5D8D8}"/>
                </a:ext>
              </a:extLst>
            </p:cNvPr>
            <p:cNvSpPr/>
            <p:nvPr/>
          </p:nvSpPr>
          <p:spPr>
            <a:xfrm>
              <a:off x="-37144875" y="2099025"/>
              <a:ext cx="72475" cy="62875"/>
            </a:xfrm>
            <a:custGeom>
              <a:avLst/>
              <a:gdLst/>
              <a:ahLst/>
              <a:cxnLst/>
              <a:rect l="l" t="t" r="r" b="b"/>
              <a:pathLst>
                <a:path w="2899" h="2515" extrusionOk="0">
                  <a:moveTo>
                    <a:pt x="1418" y="835"/>
                  </a:moveTo>
                  <a:cubicBezTo>
                    <a:pt x="1670" y="835"/>
                    <a:pt x="1859" y="1024"/>
                    <a:pt x="1859" y="1276"/>
                  </a:cubicBezTo>
                  <a:cubicBezTo>
                    <a:pt x="1859" y="1496"/>
                    <a:pt x="1670" y="1685"/>
                    <a:pt x="1418" y="1685"/>
                  </a:cubicBezTo>
                  <a:cubicBezTo>
                    <a:pt x="1197" y="1685"/>
                    <a:pt x="1008" y="1496"/>
                    <a:pt x="1008" y="1276"/>
                  </a:cubicBezTo>
                  <a:cubicBezTo>
                    <a:pt x="1008" y="1024"/>
                    <a:pt x="1197" y="835"/>
                    <a:pt x="1418" y="835"/>
                  </a:cubicBezTo>
                  <a:close/>
                  <a:moveTo>
                    <a:pt x="1411" y="0"/>
                  </a:moveTo>
                  <a:cubicBezTo>
                    <a:pt x="1254" y="0"/>
                    <a:pt x="1096" y="26"/>
                    <a:pt x="945" y="79"/>
                  </a:cubicBezTo>
                  <a:cubicBezTo>
                    <a:pt x="315" y="362"/>
                    <a:pt x="0" y="1118"/>
                    <a:pt x="284" y="1748"/>
                  </a:cubicBezTo>
                  <a:cubicBezTo>
                    <a:pt x="496" y="2220"/>
                    <a:pt x="972" y="2515"/>
                    <a:pt x="1463" y="2515"/>
                  </a:cubicBezTo>
                  <a:cubicBezTo>
                    <a:pt x="1628" y="2515"/>
                    <a:pt x="1795" y="2481"/>
                    <a:pt x="1953" y="2410"/>
                  </a:cubicBezTo>
                  <a:cubicBezTo>
                    <a:pt x="2583" y="2126"/>
                    <a:pt x="2899" y="1370"/>
                    <a:pt x="2615" y="740"/>
                  </a:cubicBezTo>
                  <a:cubicBezTo>
                    <a:pt x="2399" y="261"/>
                    <a:pt x="1910" y="0"/>
                    <a:pt x="1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57;p41">
              <a:extLst>
                <a:ext uri="{FF2B5EF4-FFF2-40B4-BE49-F238E27FC236}">
                  <a16:creationId xmlns:a16="http://schemas.microsoft.com/office/drawing/2014/main" id="{C9646799-6819-A6EF-AD9A-FAFF9E4888FA}"/>
                </a:ext>
              </a:extLst>
            </p:cNvPr>
            <p:cNvSpPr/>
            <p:nvPr/>
          </p:nvSpPr>
          <p:spPr>
            <a:xfrm>
              <a:off x="-37123625" y="2014875"/>
              <a:ext cx="71700" cy="62775"/>
            </a:xfrm>
            <a:custGeom>
              <a:avLst/>
              <a:gdLst/>
              <a:ahLst/>
              <a:cxnLst/>
              <a:rect l="l" t="t" r="r" b="b"/>
              <a:pathLst>
                <a:path w="2868" h="2511" extrusionOk="0">
                  <a:moveTo>
                    <a:pt x="1418" y="798"/>
                  </a:moveTo>
                  <a:cubicBezTo>
                    <a:pt x="1639" y="798"/>
                    <a:pt x="1828" y="1019"/>
                    <a:pt x="1828" y="1239"/>
                  </a:cubicBezTo>
                  <a:cubicBezTo>
                    <a:pt x="1828" y="1460"/>
                    <a:pt x="1639" y="1680"/>
                    <a:pt x="1418" y="1680"/>
                  </a:cubicBezTo>
                  <a:cubicBezTo>
                    <a:pt x="1166" y="1680"/>
                    <a:pt x="977" y="1460"/>
                    <a:pt x="977" y="1239"/>
                  </a:cubicBezTo>
                  <a:cubicBezTo>
                    <a:pt x="1009" y="1019"/>
                    <a:pt x="1166" y="798"/>
                    <a:pt x="1418" y="798"/>
                  </a:cubicBezTo>
                  <a:close/>
                  <a:moveTo>
                    <a:pt x="1431" y="0"/>
                  </a:moveTo>
                  <a:cubicBezTo>
                    <a:pt x="1269" y="0"/>
                    <a:pt x="1105" y="34"/>
                    <a:pt x="946" y="105"/>
                  </a:cubicBezTo>
                  <a:cubicBezTo>
                    <a:pt x="316" y="389"/>
                    <a:pt x="1" y="1113"/>
                    <a:pt x="253" y="1743"/>
                  </a:cubicBezTo>
                  <a:cubicBezTo>
                    <a:pt x="472" y="2231"/>
                    <a:pt x="974" y="2511"/>
                    <a:pt x="1481" y="2511"/>
                  </a:cubicBezTo>
                  <a:cubicBezTo>
                    <a:pt x="1630" y="2511"/>
                    <a:pt x="1780" y="2487"/>
                    <a:pt x="1923" y="2436"/>
                  </a:cubicBezTo>
                  <a:cubicBezTo>
                    <a:pt x="2553" y="2153"/>
                    <a:pt x="2868" y="1397"/>
                    <a:pt x="2584" y="767"/>
                  </a:cubicBezTo>
                  <a:cubicBezTo>
                    <a:pt x="2372" y="295"/>
                    <a:pt x="1913" y="0"/>
                    <a:pt x="1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58;p41">
              <a:extLst>
                <a:ext uri="{FF2B5EF4-FFF2-40B4-BE49-F238E27FC236}">
                  <a16:creationId xmlns:a16="http://schemas.microsoft.com/office/drawing/2014/main" id="{9DEEEC76-2C09-6C0F-76A2-90B276A695B6}"/>
                </a:ext>
              </a:extLst>
            </p:cNvPr>
            <p:cNvSpPr/>
            <p:nvPr/>
          </p:nvSpPr>
          <p:spPr>
            <a:xfrm>
              <a:off x="-37039350" y="1993250"/>
              <a:ext cx="71700" cy="63125"/>
            </a:xfrm>
            <a:custGeom>
              <a:avLst/>
              <a:gdLst/>
              <a:ahLst/>
              <a:cxnLst/>
              <a:rect l="l" t="t" r="r" b="b"/>
              <a:pathLst>
                <a:path w="2868" h="2525" extrusionOk="0">
                  <a:moveTo>
                    <a:pt x="1418" y="844"/>
                  </a:moveTo>
                  <a:cubicBezTo>
                    <a:pt x="1671" y="844"/>
                    <a:pt x="1860" y="1033"/>
                    <a:pt x="1860" y="1285"/>
                  </a:cubicBezTo>
                  <a:cubicBezTo>
                    <a:pt x="1860" y="1506"/>
                    <a:pt x="1671" y="1726"/>
                    <a:pt x="1418" y="1726"/>
                  </a:cubicBezTo>
                  <a:cubicBezTo>
                    <a:pt x="1198" y="1726"/>
                    <a:pt x="977" y="1506"/>
                    <a:pt x="977" y="1285"/>
                  </a:cubicBezTo>
                  <a:cubicBezTo>
                    <a:pt x="977" y="1033"/>
                    <a:pt x="1198" y="844"/>
                    <a:pt x="1418" y="844"/>
                  </a:cubicBezTo>
                  <a:close/>
                  <a:moveTo>
                    <a:pt x="1402" y="1"/>
                  </a:moveTo>
                  <a:cubicBezTo>
                    <a:pt x="1248" y="1"/>
                    <a:pt x="1094" y="29"/>
                    <a:pt x="946" y="88"/>
                  </a:cubicBezTo>
                  <a:cubicBezTo>
                    <a:pt x="316" y="372"/>
                    <a:pt x="1" y="1128"/>
                    <a:pt x="284" y="1758"/>
                  </a:cubicBezTo>
                  <a:cubicBezTo>
                    <a:pt x="496" y="2229"/>
                    <a:pt x="955" y="2524"/>
                    <a:pt x="1437" y="2524"/>
                  </a:cubicBezTo>
                  <a:cubicBezTo>
                    <a:pt x="1599" y="2524"/>
                    <a:pt x="1764" y="2491"/>
                    <a:pt x="1923" y="2419"/>
                  </a:cubicBezTo>
                  <a:cubicBezTo>
                    <a:pt x="2553" y="2136"/>
                    <a:pt x="2868" y="1411"/>
                    <a:pt x="2616" y="781"/>
                  </a:cubicBezTo>
                  <a:cubicBezTo>
                    <a:pt x="2399" y="299"/>
                    <a:pt x="1905" y="1"/>
                    <a:pt x="14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2E8BF525-7F2D-585B-CDC3-7F5421BCE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7" b="5923"/>
          <a:stretch/>
        </p:blipFill>
        <p:spPr bwMode="auto">
          <a:xfrm>
            <a:off x="126015" y="79122"/>
            <a:ext cx="8891969" cy="498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A3080290-EB7B-DB95-8B2D-2192BD55B4E8}"/>
              </a:ext>
            </a:extLst>
          </p:cNvPr>
          <p:cNvSpPr/>
          <p:nvPr/>
        </p:nvSpPr>
        <p:spPr>
          <a:xfrm>
            <a:off x="259137" y="2093699"/>
            <a:ext cx="8605157" cy="865413"/>
          </a:xfrm>
          <a:prstGeom prst="rect">
            <a:avLst/>
          </a:prstGeom>
          <a:solidFill>
            <a:srgbClr val="8A5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8" name="Google Shape;188;p31"/>
          <p:cNvSpPr txBox="1">
            <a:spLocks noGrp="1"/>
          </p:cNvSpPr>
          <p:nvPr>
            <p:ph type="title"/>
          </p:nvPr>
        </p:nvSpPr>
        <p:spPr>
          <a:xfrm>
            <a:off x="279703" y="2093699"/>
            <a:ext cx="8584591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4BB02"/>
                </a:solidFill>
              </a:rPr>
              <a:t>MERCI POUR VOTRE ATTENTION</a:t>
            </a:r>
            <a:endParaRPr dirty="0">
              <a:solidFill>
                <a:srgbClr val="F4BB02"/>
              </a:solidFill>
            </a:endParaRPr>
          </a:p>
        </p:txBody>
      </p:sp>
      <p:cxnSp>
        <p:nvCxnSpPr>
          <p:cNvPr id="191" name="Google Shape;191;p31"/>
          <p:cNvCxnSpPr>
            <a:cxnSpLocks/>
          </p:cNvCxnSpPr>
          <p:nvPr/>
        </p:nvCxnSpPr>
        <p:spPr>
          <a:xfrm>
            <a:off x="8509698" y="235075"/>
            <a:ext cx="672300" cy="0"/>
          </a:xfrm>
          <a:prstGeom prst="straightConnector1">
            <a:avLst/>
          </a:prstGeom>
          <a:noFill/>
          <a:ln w="19050" cap="flat" cmpd="sng">
            <a:solidFill>
              <a:srgbClr val="F4BB0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>
            <a:spLocks noGrp="1"/>
          </p:cNvSpPr>
          <p:nvPr>
            <p:ph type="title"/>
          </p:nvPr>
        </p:nvSpPr>
        <p:spPr>
          <a:xfrm>
            <a:off x="220638" y="1832430"/>
            <a:ext cx="2523011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INFORMATIONS GÉNÉRALES</a:t>
            </a:r>
            <a:endParaRPr dirty="0"/>
          </a:p>
        </p:txBody>
      </p:sp>
      <p:sp>
        <p:nvSpPr>
          <p:cNvPr id="161" name="Google Shape;161;p30"/>
          <p:cNvSpPr txBox="1">
            <a:spLocks noGrp="1"/>
          </p:cNvSpPr>
          <p:nvPr>
            <p:ph type="title" idx="2"/>
          </p:nvPr>
        </p:nvSpPr>
        <p:spPr>
          <a:xfrm>
            <a:off x="844494" y="1250763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01.</a:t>
            </a:r>
            <a:endParaRPr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2757BA5-364C-EBD8-7474-5CD34DA16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750" y="0"/>
            <a:ext cx="3429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" name="Google Shape;163;p30"/>
          <p:cNvSpPr txBox="1">
            <a:spLocks noGrp="1"/>
          </p:cNvSpPr>
          <p:nvPr>
            <p:ph type="title" idx="3"/>
          </p:nvPr>
        </p:nvSpPr>
        <p:spPr>
          <a:xfrm>
            <a:off x="6347250" y="1827286"/>
            <a:ext cx="2650344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CUISINE TRADITIONNELLE</a:t>
            </a:r>
            <a:endParaRPr dirty="0"/>
          </a:p>
        </p:txBody>
      </p:sp>
      <p:sp>
        <p:nvSpPr>
          <p:cNvPr id="164" name="Google Shape;164;p30"/>
          <p:cNvSpPr txBox="1">
            <a:spLocks noGrp="1"/>
          </p:cNvSpPr>
          <p:nvPr>
            <p:ph type="title" idx="4"/>
          </p:nvPr>
        </p:nvSpPr>
        <p:spPr>
          <a:xfrm>
            <a:off x="7024206" y="1250763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02.</a:t>
            </a:r>
            <a:endParaRPr dirty="0"/>
          </a:p>
        </p:txBody>
      </p:sp>
      <p:sp>
        <p:nvSpPr>
          <p:cNvPr id="166" name="Google Shape;166;p30"/>
          <p:cNvSpPr txBox="1">
            <a:spLocks noGrp="1"/>
          </p:cNvSpPr>
          <p:nvPr>
            <p:ph type="title" idx="6"/>
          </p:nvPr>
        </p:nvSpPr>
        <p:spPr>
          <a:xfrm>
            <a:off x="256050" y="3693634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ARTISTES SÉNÉGALAISE</a:t>
            </a:r>
            <a:endParaRPr dirty="0"/>
          </a:p>
        </p:txBody>
      </p:sp>
      <p:sp>
        <p:nvSpPr>
          <p:cNvPr id="167" name="Google Shape;167;p30"/>
          <p:cNvSpPr txBox="1">
            <a:spLocks noGrp="1"/>
          </p:cNvSpPr>
          <p:nvPr>
            <p:ph type="title" idx="7"/>
          </p:nvPr>
        </p:nvSpPr>
        <p:spPr>
          <a:xfrm>
            <a:off x="844493" y="3060195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03.</a:t>
            </a:r>
            <a:endParaRPr dirty="0"/>
          </a:p>
        </p:txBody>
      </p:sp>
      <p:sp>
        <p:nvSpPr>
          <p:cNvPr id="169" name="Google Shape;169;p30"/>
          <p:cNvSpPr txBox="1">
            <a:spLocks noGrp="1"/>
          </p:cNvSpPr>
          <p:nvPr>
            <p:ph type="title" idx="9"/>
          </p:nvPr>
        </p:nvSpPr>
        <p:spPr>
          <a:xfrm>
            <a:off x="6551550" y="365359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PROJET ARTISTIQUE</a:t>
            </a:r>
            <a:endParaRPr dirty="0"/>
          </a:p>
        </p:txBody>
      </p:sp>
      <p:sp>
        <p:nvSpPr>
          <p:cNvPr id="170" name="Google Shape;170;p30"/>
          <p:cNvSpPr txBox="1">
            <a:spLocks noGrp="1"/>
          </p:cNvSpPr>
          <p:nvPr>
            <p:ph type="title" idx="13"/>
          </p:nvPr>
        </p:nvSpPr>
        <p:spPr>
          <a:xfrm>
            <a:off x="7034772" y="3060195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04.</a:t>
            </a:r>
            <a:endParaRPr dirty="0"/>
          </a:p>
        </p:txBody>
      </p:sp>
      <p:sp>
        <p:nvSpPr>
          <p:cNvPr id="171" name="Google Shape;171;p30"/>
          <p:cNvSpPr txBox="1">
            <a:spLocks noGrp="1"/>
          </p:cNvSpPr>
          <p:nvPr>
            <p:ph type="subTitle" idx="14"/>
          </p:nvPr>
        </p:nvSpPr>
        <p:spPr>
          <a:xfrm>
            <a:off x="256050" y="4217941"/>
            <a:ext cx="2642518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nl-BE" dirty="0"/>
              <a:t>- </a:t>
            </a:r>
            <a:r>
              <a:rPr lang="nl-BE" dirty="0" err="1"/>
              <a:t>Dieynaba</a:t>
            </a:r>
            <a:r>
              <a:rPr lang="nl-BE" dirty="0"/>
              <a:t> </a:t>
            </a:r>
            <a:r>
              <a:rPr lang="nl-BE" dirty="0" err="1"/>
              <a:t>Sidbe</a:t>
            </a:r>
            <a:endParaRPr lang="nl-B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nl-BE" dirty="0"/>
              <a:t>- Léopold </a:t>
            </a:r>
            <a:r>
              <a:rPr lang="nl-BE" dirty="0" err="1"/>
              <a:t>Sédar</a:t>
            </a:r>
            <a:r>
              <a:rPr lang="nl-BE" dirty="0"/>
              <a:t> </a:t>
            </a:r>
            <a:r>
              <a:rPr lang="nl-BE" dirty="0" err="1"/>
              <a:t>Senghor</a:t>
            </a:r>
            <a:r>
              <a:rPr lang="nl-BE" dirty="0"/>
              <a:t> 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6A4A7D9E-D795-B21A-DFC1-9CEA2128DE63}"/>
              </a:ext>
            </a:extLst>
          </p:cNvPr>
          <p:cNvSpPr/>
          <p:nvPr/>
        </p:nvSpPr>
        <p:spPr>
          <a:xfrm>
            <a:off x="0" y="416074"/>
            <a:ext cx="4604657" cy="581667"/>
          </a:xfrm>
          <a:prstGeom prst="rect">
            <a:avLst/>
          </a:prstGeom>
          <a:solidFill>
            <a:srgbClr val="F4BB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8" name="Google Shape;178;p30"/>
          <p:cNvSpPr txBox="1">
            <a:spLocks noGrp="1"/>
          </p:cNvSpPr>
          <p:nvPr>
            <p:ph type="title" idx="21"/>
          </p:nvPr>
        </p:nvSpPr>
        <p:spPr>
          <a:xfrm>
            <a:off x="15750" y="46508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8A5C18"/>
                </a:solidFill>
              </a:rPr>
              <a:t>TABLE DES MATIÈRES</a:t>
            </a:r>
            <a:endParaRPr dirty="0">
              <a:solidFill>
                <a:srgbClr val="8A5C18"/>
              </a:solidFill>
            </a:endParaRPr>
          </a:p>
        </p:txBody>
      </p:sp>
      <p:sp>
        <p:nvSpPr>
          <p:cNvPr id="179" name="Google Shape;179;p30"/>
          <p:cNvSpPr txBox="1"/>
          <p:nvPr/>
        </p:nvSpPr>
        <p:spPr>
          <a:xfrm>
            <a:off x="606428" y="113275"/>
            <a:ext cx="24390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 dirty="0">
                <a:solidFill>
                  <a:srgbClr val="F4BB02"/>
                </a:solidFill>
                <a:latin typeface="Lexend Deca"/>
                <a:ea typeface="Lexend Deca"/>
                <a:cs typeface="Lexend Deca"/>
                <a:sym typeface="Lexend Deca"/>
              </a:rPr>
              <a:t>Sénégal</a:t>
            </a:r>
            <a:endParaRPr sz="1000" i="1" dirty="0">
              <a:solidFill>
                <a:srgbClr val="F4BB02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cxnSp>
        <p:nvCxnSpPr>
          <p:cNvPr id="181" name="Google Shape;181;p30"/>
          <p:cNvCxnSpPr>
            <a:endCxn id="179" idx="1"/>
          </p:cNvCxnSpPr>
          <p:nvPr/>
        </p:nvCxnSpPr>
        <p:spPr>
          <a:xfrm>
            <a:off x="-65872" y="235075"/>
            <a:ext cx="672300" cy="0"/>
          </a:xfrm>
          <a:prstGeom prst="straightConnector1">
            <a:avLst/>
          </a:prstGeom>
          <a:noFill/>
          <a:ln w="19050" cap="flat" cmpd="sng">
            <a:solidFill>
              <a:srgbClr val="F4BB0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2" name="Google Shape;182;p30"/>
          <p:cNvCxnSpPr>
            <a:cxnSpLocks/>
          </p:cNvCxnSpPr>
          <p:nvPr/>
        </p:nvCxnSpPr>
        <p:spPr>
          <a:xfrm>
            <a:off x="8509698" y="235075"/>
            <a:ext cx="672300" cy="0"/>
          </a:xfrm>
          <a:prstGeom prst="straightConnector1">
            <a:avLst/>
          </a:prstGeom>
          <a:noFill/>
          <a:ln w="19050" cap="flat" cmpd="sng">
            <a:solidFill>
              <a:srgbClr val="F4BB0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B3C2EAF-81F9-CD2F-70C0-37F4AEE74C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5" b="13015"/>
          <a:stretch/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Google Shape;197;p32"/>
          <p:cNvSpPr txBox="1">
            <a:spLocks noGrp="1"/>
          </p:cNvSpPr>
          <p:nvPr>
            <p:ph type="title"/>
          </p:nvPr>
        </p:nvSpPr>
        <p:spPr>
          <a:xfrm>
            <a:off x="1642225" y="2544888"/>
            <a:ext cx="5859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INFORMATIONS GÉNÉRALES </a:t>
            </a:r>
            <a:endParaRPr dirty="0"/>
          </a:p>
        </p:txBody>
      </p:sp>
      <p:sp>
        <p:nvSpPr>
          <p:cNvPr id="198" name="Google Shape;198;p32"/>
          <p:cNvSpPr txBox="1">
            <a:spLocks noGrp="1"/>
          </p:cNvSpPr>
          <p:nvPr>
            <p:ph type="title" idx="2"/>
          </p:nvPr>
        </p:nvSpPr>
        <p:spPr>
          <a:xfrm>
            <a:off x="3448675" y="1157723"/>
            <a:ext cx="2246700" cy="14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/>
          </a:p>
        </p:txBody>
      </p:sp>
      <p:sp>
        <p:nvSpPr>
          <p:cNvPr id="200" name="Google Shape;200;p32"/>
          <p:cNvSpPr txBox="1"/>
          <p:nvPr/>
        </p:nvSpPr>
        <p:spPr>
          <a:xfrm>
            <a:off x="606428" y="113275"/>
            <a:ext cx="24390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 dirty="0">
                <a:solidFill>
                  <a:srgbClr val="F4BB02"/>
                </a:solidFill>
                <a:latin typeface="Lexend Deca"/>
                <a:ea typeface="Lexend Deca"/>
                <a:cs typeface="Lexend Deca"/>
                <a:sym typeface="Lexend Deca"/>
              </a:rPr>
              <a:t>Sénégal</a:t>
            </a:r>
            <a:endParaRPr sz="1000" i="1" dirty="0">
              <a:solidFill>
                <a:srgbClr val="F4BB02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cxnSp>
        <p:nvCxnSpPr>
          <p:cNvPr id="201" name="Google Shape;201;p32"/>
          <p:cNvCxnSpPr>
            <a:endCxn id="200" idx="1"/>
          </p:cNvCxnSpPr>
          <p:nvPr/>
        </p:nvCxnSpPr>
        <p:spPr>
          <a:xfrm>
            <a:off x="-65872" y="235075"/>
            <a:ext cx="672300" cy="0"/>
          </a:xfrm>
          <a:prstGeom prst="straightConnector1">
            <a:avLst/>
          </a:prstGeom>
          <a:noFill/>
          <a:ln w="19050" cap="flat" cmpd="sng">
            <a:solidFill>
              <a:srgbClr val="F4BB0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oogle Shape;464;p42"/>
          <p:cNvGrpSpPr/>
          <p:nvPr/>
        </p:nvGrpSpPr>
        <p:grpSpPr>
          <a:xfrm>
            <a:off x="602950" y="1310655"/>
            <a:ext cx="3084970" cy="3297845"/>
            <a:chOff x="2759712" y="1108897"/>
            <a:chExt cx="3399041" cy="3633989"/>
          </a:xfrm>
        </p:grpSpPr>
        <p:sp>
          <p:nvSpPr>
            <p:cNvPr id="465" name="Google Shape;465;p42"/>
            <p:cNvSpPr/>
            <p:nvPr/>
          </p:nvSpPr>
          <p:spPr>
            <a:xfrm>
              <a:off x="2759712" y="1108897"/>
              <a:ext cx="3399041" cy="3633989"/>
            </a:xfrm>
            <a:custGeom>
              <a:avLst/>
              <a:gdLst/>
              <a:ahLst/>
              <a:cxnLst/>
              <a:rect l="l" t="t" r="r" b="b"/>
              <a:pathLst>
                <a:path w="85125" h="91009" extrusionOk="0">
                  <a:moveTo>
                    <a:pt x="60680" y="10335"/>
                  </a:moveTo>
                  <a:lnTo>
                    <a:pt x="60930" y="10586"/>
                  </a:lnTo>
                  <a:cubicBezTo>
                    <a:pt x="60930" y="10682"/>
                    <a:pt x="60950" y="10778"/>
                    <a:pt x="60969" y="10875"/>
                  </a:cubicBezTo>
                  <a:lnTo>
                    <a:pt x="60950" y="10875"/>
                  </a:lnTo>
                  <a:cubicBezTo>
                    <a:pt x="60950" y="10778"/>
                    <a:pt x="60911" y="10682"/>
                    <a:pt x="60834" y="10624"/>
                  </a:cubicBezTo>
                  <a:cubicBezTo>
                    <a:pt x="60738" y="10547"/>
                    <a:pt x="60680" y="10451"/>
                    <a:pt x="60661" y="10335"/>
                  </a:cubicBezTo>
                  <a:close/>
                  <a:moveTo>
                    <a:pt x="1773" y="24417"/>
                  </a:moveTo>
                  <a:lnTo>
                    <a:pt x="1812" y="24474"/>
                  </a:lnTo>
                  <a:lnTo>
                    <a:pt x="1754" y="24455"/>
                  </a:lnTo>
                  <a:cubicBezTo>
                    <a:pt x="1754" y="24436"/>
                    <a:pt x="1773" y="24417"/>
                    <a:pt x="1773" y="24417"/>
                  </a:cubicBezTo>
                  <a:close/>
                  <a:moveTo>
                    <a:pt x="34877" y="0"/>
                  </a:moveTo>
                  <a:cubicBezTo>
                    <a:pt x="34655" y="0"/>
                    <a:pt x="34425" y="56"/>
                    <a:pt x="34212" y="222"/>
                  </a:cubicBezTo>
                  <a:cubicBezTo>
                    <a:pt x="34022" y="343"/>
                    <a:pt x="33801" y="418"/>
                    <a:pt x="33576" y="418"/>
                  </a:cubicBezTo>
                  <a:cubicBezTo>
                    <a:pt x="33551" y="418"/>
                    <a:pt x="33525" y="417"/>
                    <a:pt x="33500" y="415"/>
                  </a:cubicBezTo>
                  <a:cubicBezTo>
                    <a:pt x="33345" y="434"/>
                    <a:pt x="33211" y="453"/>
                    <a:pt x="33057" y="492"/>
                  </a:cubicBezTo>
                  <a:cubicBezTo>
                    <a:pt x="33037" y="434"/>
                    <a:pt x="32999" y="415"/>
                    <a:pt x="32960" y="396"/>
                  </a:cubicBezTo>
                  <a:cubicBezTo>
                    <a:pt x="32883" y="318"/>
                    <a:pt x="32787" y="280"/>
                    <a:pt x="32691" y="261"/>
                  </a:cubicBezTo>
                  <a:cubicBezTo>
                    <a:pt x="32652" y="241"/>
                    <a:pt x="32633" y="241"/>
                    <a:pt x="32594" y="222"/>
                  </a:cubicBezTo>
                  <a:cubicBezTo>
                    <a:pt x="32531" y="190"/>
                    <a:pt x="32467" y="176"/>
                    <a:pt x="32403" y="176"/>
                  </a:cubicBezTo>
                  <a:cubicBezTo>
                    <a:pt x="32351" y="176"/>
                    <a:pt x="32299" y="186"/>
                    <a:pt x="32247" y="203"/>
                  </a:cubicBezTo>
                  <a:cubicBezTo>
                    <a:pt x="32190" y="222"/>
                    <a:pt x="32132" y="280"/>
                    <a:pt x="32132" y="338"/>
                  </a:cubicBezTo>
                  <a:cubicBezTo>
                    <a:pt x="32132" y="357"/>
                    <a:pt x="32132" y="357"/>
                    <a:pt x="32132" y="376"/>
                  </a:cubicBezTo>
                  <a:lnTo>
                    <a:pt x="32055" y="376"/>
                  </a:lnTo>
                  <a:lnTo>
                    <a:pt x="31939" y="357"/>
                  </a:lnTo>
                  <a:lnTo>
                    <a:pt x="31843" y="338"/>
                  </a:lnTo>
                  <a:cubicBezTo>
                    <a:pt x="31786" y="210"/>
                    <a:pt x="31656" y="135"/>
                    <a:pt x="31522" y="135"/>
                  </a:cubicBezTo>
                  <a:cubicBezTo>
                    <a:pt x="31474" y="135"/>
                    <a:pt x="31426" y="144"/>
                    <a:pt x="31381" y="164"/>
                  </a:cubicBezTo>
                  <a:lnTo>
                    <a:pt x="31361" y="49"/>
                  </a:lnTo>
                  <a:lnTo>
                    <a:pt x="31227" y="164"/>
                  </a:lnTo>
                  <a:lnTo>
                    <a:pt x="31188" y="184"/>
                  </a:lnTo>
                  <a:cubicBezTo>
                    <a:pt x="31130" y="203"/>
                    <a:pt x="31072" y="241"/>
                    <a:pt x="31053" y="318"/>
                  </a:cubicBezTo>
                  <a:lnTo>
                    <a:pt x="30880" y="357"/>
                  </a:lnTo>
                  <a:cubicBezTo>
                    <a:pt x="30812" y="371"/>
                    <a:pt x="30734" y="384"/>
                    <a:pt x="30660" y="384"/>
                  </a:cubicBezTo>
                  <a:cubicBezTo>
                    <a:pt x="30630" y="384"/>
                    <a:pt x="30600" y="382"/>
                    <a:pt x="30572" y="376"/>
                  </a:cubicBezTo>
                  <a:cubicBezTo>
                    <a:pt x="30560" y="374"/>
                    <a:pt x="30548" y="373"/>
                    <a:pt x="30536" y="373"/>
                  </a:cubicBezTo>
                  <a:cubicBezTo>
                    <a:pt x="30433" y="373"/>
                    <a:pt x="30336" y="446"/>
                    <a:pt x="30302" y="550"/>
                  </a:cubicBezTo>
                  <a:lnTo>
                    <a:pt x="30186" y="550"/>
                  </a:lnTo>
                  <a:cubicBezTo>
                    <a:pt x="30186" y="492"/>
                    <a:pt x="30148" y="453"/>
                    <a:pt x="30090" y="434"/>
                  </a:cubicBezTo>
                  <a:cubicBezTo>
                    <a:pt x="30071" y="376"/>
                    <a:pt x="30013" y="338"/>
                    <a:pt x="29974" y="338"/>
                  </a:cubicBezTo>
                  <a:cubicBezTo>
                    <a:pt x="29927" y="306"/>
                    <a:pt x="29867" y="275"/>
                    <a:pt x="29815" y="275"/>
                  </a:cubicBezTo>
                  <a:cubicBezTo>
                    <a:pt x="29804" y="275"/>
                    <a:pt x="29792" y="276"/>
                    <a:pt x="29782" y="280"/>
                  </a:cubicBezTo>
                  <a:cubicBezTo>
                    <a:pt x="29453" y="209"/>
                    <a:pt x="29125" y="169"/>
                    <a:pt x="28796" y="169"/>
                  </a:cubicBezTo>
                  <a:cubicBezTo>
                    <a:pt x="28682" y="169"/>
                    <a:pt x="28567" y="174"/>
                    <a:pt x="28453" y="184"/>
                  </a:cubicBezTo>
                  <a:cubicBezTo>
                    <a:pt x="28414" y="203"/>
                    <a:pt x="28376" y="222"/>
                    <a:pt x="28356" y="241"/>
                  </a:cubicBezTo>
                  <a:cubicBezTo>
                    <a:pt x="28278" y="275"/>
                    <a:pt x="28193" y="296"/>
                    <a:pt x="28105" y="296"/>
                  </a:cubicBezTo>
                  <a:cubicBezTo>
                    <a:pt x="28042" y="296"/>
                    <a:pt x="27978" y="285"/>
                    <a:pt x="27913" y="261"/>
                  </a:cubicBezTo>
                  <a:cubicBezTo>
                    <a:pt x="27855" y="229"/>
                    <a:pt x="27791" y="214"/>
                    <a:pt x="27727" y="214"/>
                  </a:cubicBezTo>
                  <a:cubicBezTo>
                    <a:pt x="27599" y="214"/>
                    <a:pt x="27470" y="274"/>
                    <a:pt x="27393" y="376"/>
                  </a:cubicBezTo>
                  <a:lnTo>
                    <a:pt x="27355" y="415"/>
                  </a:lnTo>
                  <a:lnTo>
                    <a:pt x="27335" y="434"/>
                  </a:lnTo>
                  <a:lnTo>
                    <a:pt x="27297" y="434"/>
                  </a:lnTo>
                  <a:cubicBezTo>
                    <a:pt x="27162" y="415"/>
                    <a:pt x="27022" y="405"/>
                    <a:pt x="26883" y="405"/>
                  </a:cubicBezTo>
                  <a:cubicBezTo>
                    <a:pt x="26743" y="405"/>
                    <a:pt x="26603" y="415"/>
                    <a:pt x="26469" y="434"/>
                  </a:cubicBezTo>
                  <a:cubicBezTo>
                    <a:pt x="26344" y="457"/>
                    <a:pt x="26227" y="466"/>
                    <a:pt x="26108" y="466"/>
                  </a:cubicBezTo>
                  <a:cubicBezTo>
                    <a:pt x="26024" y="466"/>
                    <a:pt x="25940" y="461"/>
                    <a:pt x="25852" y="453"/>
                  </a:cubicBezTo>
                  <a:lnTo>
                    <a:pt x="25814" y="453"/>
                  </a:lnTo>
                  <a:cubicBezTo>
                    <a:pt x="25786" y="449"/>
                    <a:pt x="25759" y="446"/>
                    <a:pt x="25732" y="446"/>
                  </a:cubicBezTo>
                  <a:cubicBezTo>
                    <a:pt x="25644" y="446"/>
                    <a:pt x="25560" y="472"/>
                    <a:pt x="25486" y="530"/>
                  </a:cubicBezTo>
                  <a:cubicBezTo>
                    <a:pt x="25428" y="530"/>
                    <a:pt x="25371" y="569"/>
                    <a:pt x="25332" y="607"/>
                  </a:cubicBezTo>
                  <a:cubicBezTo>
                    <a:pt x="25313" y="607"/>
                    <a:pt x="25293" y="627"/>
                    <a:pt x="25255" y="627"/>
                  </a:cubicBezTo>
                  <a:cubicBezTo>
                    <a:pt x="25159" y="627"/>
                    <a:pt x="25062" y="665"/>
                    <a:pt x="24985" y="723"/>
                  </a:cubicBezTo>
                  <a:lnTo>
                    <a:pt x="24927" y="742"/>
                  </a:lnTo>
                  <a:cubicBezTo>
                    <a:pt x="24850" y="742"/>
                    <a:pt x="24773" y="781"/>
                    <a:pt x="24716" y="819"/>
                  </a:cubicBezTo>
                  <a:cubicBezTo>
                    <a:pt x="24677" y="819"/>
                    <a:pt x="24619" y="839"/>
                    <a:pt x="24600" y="877"/>
                  </a:cubicBezTo>
                  <a:cubicBezTo>
                    <a:pt x="24523" y="896"/>
                    <a:pt x="24465" y="935"/>
                    <a:pt x="24427" y="993"/>
                  </a:cubicBezTo>
                  <a:cubicBezTo>
                    <a:pt x="24369" y="1031"/>
                    <a:pt x="24330" y="1089"/>
                    <a:pt x="24311" y="1166"/>
                  </a:cubicBezTo>
                  <a:lnTo>
                    <a:pt x="24292" y="1185"/>
                  </a:lnTo>
                  <a:cubicBezTo>
                    <a:pt x="24273" y="1205"/>
                    <a:pt x="24253" y="1224"/>
                    <a:pt x="24215" y="1243"/>
                  </a:cubicBezTo>
                  <a:cubicBezTo>
                    <a:pt x="24138" y="1166"/>
                    <a:pt x="24041" y="1108"/>
                    <a:pt x="23945" y="1108"/>
                  </a:cubicBezTo>
                  <a:cubicBezTo>
                    <a:pt x="23829" y="1108"/>
                    <a:pt x="23714" y="1166"/>
                    <a:pt x="23637" y="1262"/>
                  </a:cubicBezTo>
                  <a:cubicBezTo>
                    <a:pt x="23618" y="1282"/>
                    <a:pt x="23579" y="1282"/>
                    <a:pt x="23521" y="1282"/>
                  </a:cubicBezTo>
                  <a:lnTo>
                    <a:pt x="23406" y="1282"/>
                  </a:lnTo>
                  <a:cubicBezTo>
                    <a:pt x="23383" y="1278"/>
                    <a:pt x="23361" y="1277"/>
                    <a:pt x="23340" y="1277"/>
                  </a:cubicBezTo>
                  <a:cubicBezTo>
                    <a:pt x="23233" y="1277"/>
                    <a:pt x="23139" y="1317"/>
                    <a:pt x="23059" y="1397"/>
                  </a:cubicBezTo>
                  <a:cubicBezTo>
                    <a:pt x="23001" y="1416"/>
                    <a:pt x="22943" y="1455"/>
                    <a:pt x="22905" y="1513"/>
                  </a:cubicBezTo>
                  <a:cubicBezTo>
                    <a:pt x="22828" y="1551"/>
                    <a:pt x="22789" y="1609"/>
                    <a:pt x="22789" y="1686"/>
                  </a:cubicBezTo>
                  <a:lnTo>
                    <a:pt x="22751" y="1725"/>
                  </a:lnTo>
                  <a:lnTo>
                    <a:pt x="22751" y="1744"/>
                  </a:lnTo>
                  <a:lnTo>
                    <a:pt x="22693" y="1744"/>
                  </a:lnTo>
                  <a:cubicBezTo>
                    <a:pt x="22597" y="1744"/>
                    <a:pt x="22500" y="1802"/>
                    <a:pt x="22443" y="1879"/>
                  </a:cubicBezTo>
                  <a:cubicBezTo>
                    <a:pt x="22385" y="1879"/>
                    <a:pt x="22346" y="1898"/>
                    <a:pt x="22308" y="1956"/>
                  </a:cubicBezTo>
                  <a:cubicBezTo>
                    <a:pt x="22268" y="1961"/>
                    <a:pt x="22230" y="1964"/>
                    <a:pt x="22194" y="1964"/>
                  </a:cubicBezTo>
                  <a:cubicBezTo>
                    <a:pt x="22105" y="1964"/>
                    <a:pt x="22023" y="1950"/>
                    <a:pt x="21942" y="1937"/>
                  </a:cubicBezTo>
                  <a:cubicBezTo>
                    <a:pt x="21845" y="1898"/>
                    <a:pt x="21730" y="1898"/>
                    <a:pt x="21633" y="1898"/>
                  </a:cubicBezTo>
                  <a:cubicBezTo>
                    <a:pt x="21383" y="1898"/>
                    <a:pt x="21325" y="1840"/>
                    <a:pt x="21287" y="1628"/>
                  </a:cubicBezTo>
                  <a:cubicBezTo>
                    <a:pt x="21287" y="1532"/>
                    <a:pt x="21210" y="1455"/>
                    <a:pt x="21094" y="1436"/>
                  </a:cubicBezTo>
                  <a:cubicBezTo>
                    <a:pt x="20998" y="1436"/>
                    <a:pt x="20921" y="1494"/>
                    <a:pt x="20882" y="1571"/>
                  </a:cubicBezTo>
                  <a:cubicBezTo>
                    <a:pt x="20844" y="1628"/>
                    <a:pt x="20805" y="1648"/>
                    <a:pt x="20709" y="1686"/>
                  </a:cubicBezTo>
                  <a:lnTo>
                    <a:pt x="20593" y="1705"/>
                  </a:lnTo>
                  <a:cubicBezTo>
                    <a:pt x="20514" y="1658"/>
                    <a:pt x="20422" y="1623"/>
                    <a:pt x="20316" y="1623"/>
                  </a:cubicBezTo>
                  <a:cubicBezTo>
                    <a:pt x="20294" y="1623"/>
                    <a:pt x="20270" y="1625"/>
                    <a:pt x="20247" y="1628"/>
                  </a:cubicBezTo>
                  <a:lnTo>
                    <a:pt x="19900" y="1628"/>
                  </a:lnTo>
                  <a:cubicBezTo>
                    <a:pt x="19842" y="1633"/>
                    <a:pt x="19785" y="1636"/>
                    <a:pt x="19730" y="1636"/>
                  </a:cubicBezTo>
                  <a:cubicBezTo>
                    <a:pt x="19563" y="1636"/>
                    <a:pt x="19404" y="1614"/>
                    <a:pt x="19245" y="1571"/>
                  </a:cubicBezTo>
                  <a:lnTo>
                    <a:pt x="19129" y="1455"/>
                  </a:lnTo>
                  <a:lnTo>
                    <a:pt x="18860" y="1108"/>
                  </a:lnTo>
                  <a:cubicBezTo>
                    <a:pt x="18840" y="1070"/>
                    <a:pt x="18840" y="1031"/>
                    <a:pt x="18840" y="993"/>
                  </a:cubicBezTo>
                  <a:cubicBezTo>
                    <a:pt x="18860" y="839"/>
                    <a:pt x="18763" y="684"/>
                    <a:pt x="18609" y="627"/>
                  </a:cubicBezTo>
                  <a:cubicBezTo>
                    <a:pt x="18569" y="619"/>
                    <a:pt x="18523" y="614"/>
                    <a:pt x="18475" y="614"/>
                  </a:cubicBezTo>
                  <a:cubicBezTo>
                    <a:pt x="18408" y="614"/>
                    <a:pt x="18338" y="623"/>
                    <a:pt x="18282" y="646"/>
                  </a:cubicBezTo>
                  <a:cubicBezTo>
                    <a:pt x="18205" y="684"/>
                    <a:pt x="18128" y="684"/>
                    <a:pt x="18070" y="684"/>
                  </a:cubicBezTo>
                  <a:cubicBezTo>
                    <a:pt x="18045" y="676"/>
                    <a:pt x="18020" y="672"/>
                    <a:pt x="17996" y="672"/>
                  </a:cubicBezTo>
                  <a:cubicBezTo>
                    <a:pt x="17908" y="672"/>
                    <a:pt x="17830" y="724"/>
                    <a:pt x="17800" y="800"/>
                  </a:cubicBezTo>
                  <a:cubicBezTo>
                    <a:pt x="17665" y="1089"/>
                    <a:pt x="17511" y="1378"/>
                    <a:pt x="17338" y="1628"/>
                  </a:cubicBezTo>
                  <a:cubicBezTo>
                    <a:pt x="17222" y="1840"/>
                    <a:pt x="17107" y="2033"/>
                    <a:pt x="16972" y="2264"/>
                  </a:cubicBezTo>
                  <a:cubicBezTo>
                    <a:pt x="16798" y="2399"/>
                    <a:pt x="16644" y="2572"/>
                    <a:pt x="16548" y="2803"/>
                  </a:cubicBezTo>
                  <a:lnTo>
                    <a:pt x="16471" y="2861"/>
                  </a:lnTo>
                  <a:cubicBezTo>
                    <a:pt x="16375" y="2900"/>
                    <a:pt x="16298" y="2958"/>
                    <a:pt x="16240" y="3035"/>
                  </a:cubicBezTo>
                  <a:cubicBezTo>
                    <a:pt x="16105" y="3054"/>
                    <a:pt x="15970" y="3112"/>
                    <a:pt x="15855" y="3189"/>
                  </a:cubicBezTo>
                  <a:cubicBezTo>
                    <a:pt x="15797" y="3208"/>
                    <a:pt x="15739" y="3246"/>
                    <a:pt x="15662" y="3266"/>
                  </a:cubicBezTo>
                  <a:cubicBezTo>
                    <a:pt x="15527" y="3324"/>
                    <a:pt x="15373" y="3362"/>
                    <a:pt x="15238" y="3401"/>
                  </a:cubicBezTo>
                  <a:cubicBezTo>
                    <a:pt x="14795" y="3516"/>
                    <a:pt x="14352" y="3632"/>
                    <a:pt x="14025" y="4036"/>
                  </a:cubicBezTo>
                  <a:cubicBezTo>
                    <a:pt x="13967" y="4113"/>
                    <a:pt x="13890" y="4171"/>
                    <a:pt x="13793" y="4229"/>
                  </a:cubicBezTo>
                  <a:cubicBezTo>
                    <a:pt x="13601" y="4344"/>
                    <a:pt x="13447" y="4518"/>
                    <a:pt x="13350" y="4710"/>
                  </a:cubicBezTo>
                  <a:lnTo>
                    <a:pt x="13331" y="4807"/>
                  </a:lnTo>
                  <a:cubicBezTo>
                    <a:pt x="13312" y="4922"/>
                    <a:pt x="13273" y="5038"/>
                    <a:pt x="13215" y="5154"/>
                  </a:cubicBezTo>
                  <a:lnTo>
                    <a:pt x="12772" y="5616"/>
                  </a:lnTo>
                  <a:cubicBezTo>
                    <a:pt x="12541" y="5828"/>
                    <a:pt x="12387" y="6117"/>
                    <a:pt x="12368" y="6444"/>
                  </a:cubicBezTo>
                  <a:cubicBezTo>
                    <a:pt x="12349" y="6540"/>
                    <a:pt x="12329" y="6618"/>
                    <a:pt x="12310" y="6695"/>
                  </a:cubicBezTo>
                  <a:lnTo>
                    <a:pt x="12310" y="6733"/>
                  </a:lnTo>
                  <a:cubicBezTo>
                    <a:pt x="12233" y="6926"/>
                    <a:pt x="12233" y="7157"/>
                    <a:pt x="12349" y="7330"/>
                  </a:cubicBezTo>
                  <a:cubicBezTo>
                    <a:pt x="12426" y="7427"/>
                    <a:pt x="12426" y="7542"/>
                    <a:pt x="12349" y="7638"/>
                  </a:cubicBezTo>
                  <a:cubicBezTo>
                    <a:pt x="12252" y="7754"/>
                    <a:pt x="12156" y="7870"/>
                    <a:pt x="12079" y="7985"/>
                  </a:cubicBezTo>
                  <a:cubicBezTo>
                    <a:pt x="11713" y="8428"/>
                    <a:pt x="11385" y="8852"/>
                    <a:pt x="10846" y="9083"/>
                  </a:cubicBezTo>
                  <a:lnTo>
                    <a:pt x="10769" y="9122"/>
                  </a:lnTo>
                  <a:cubicBezTo>
                    <a:pt x="10615" y="9180"/>
                    <a:pt x="10461" y="9257"/>
                    <a:pt x="10345" y="9372"/>
                  </a:cubicBezTo>
                  <a:cubicBezTo>
                    <a:pt x="9921" y="9777"/>
                    <a:pt x="9344" y="10008"/>
                    <a:pt x="8746" y="10027"/>
                  </a:cubicBezTo>
                  <a:cubicBezTo>
                    <a:pt x="8727" y="10037"/>
                    <a:pt x="8703" y="10042"/>
                    <a:pt x="8677" y="10042"/>
                  </a:cubicBezTo>
                  <a:cubicBezTo>
                    <a:pt x="8650" y="10042"/>
                    <a:pt x="8621" y="10037"/>
                    <a:pt x="8592" y="10027"/>
                  </a:cubicBezTo>
                  <a:cubicBezTo>
                    <a:pt x="8572" y="10027"/>
                    <a:pt x="8551" y="10027"/>
                    <a:pt x="8529" y="10027"/>
                  </a:cubicBezTo>
                  <a:cubicBezTo>
                    <a:pt x="8320" y="10027"/>
                    <a:pt x="8038" y="10043"/>
                    <a:pt x="7899" y="10374"/>
                  </a:cubicBezTo>
                  <a:lnTo>
                    <a:pt x="7803" y="10470"/>
                  </a:lnTo>
                  <a:cubicBezTo>
                    <a:pt x="7514" y="10836"/>
                    <a:pt x="7282" y="11221"/>
                    <a:pt x="7090" y="11645"/>
                  </a:cubicBezTo>
                  <a:lnTo>
                    <a:pt x="6936" y="11722"/>
                  </a:lnTo>
                  <a:cubicBezTo>
                    <a:pt x="6801" y="11780"/>
                    <a:pt x="6666" y="11857"/>
                    <a:pt x="6512" y="11915"/>
                  </a:cubicBezTo>
                  <a:lnTo>
                    <a:pt x="6435" y="11934"/>
                  </a:lnTo>
                  <a:cubicBezTo>
                    <a:pt x="6184" y="12030"/>
                    <a:pt x="5895" y="12127"/>
                    <a:pt x="5818" y="12512"/>
                  </a:cubicBezTo>
                  <a:cubicBezTo>
                    <a:pt x="5799" y="12531"/>
                    <a:pt x="5780" y="12551"/>
                    <a:pt x="5761" y="12589"/>
                  </a:cubicBezTo>
                  <a:cubicBezTo>
                    <a:pt x="5741" y="12608"/>
                    <a:pt x="5722" y="12647"/>
                    <a:pt x="5684" y="12685"/>
                  </a:cubicBezTo>
                  <a:cubicBezTo>
                    <a:pt x="5645" y="12782"/>
                    <a:pt x="5587" y="12897"/>
                    <a:pt x="5510" y="12994"/>
                  </a:cubicBezTo>
                  <a:cubicBezTo>
                    <a:pt x="5318" y="13244"/>
                    <a:pt x="5183" y="13552"/>
                    <a:pt x="5163" y="13880"/>
                  </a:cubicBezTo>
                  <a:cubicBezTo>
                    <a:pt x="5163" y="14072"/>
                    <a:pt x="5048" y="14246"/>
                    <a:pt x="4874" y="14323"/>
                  </a:cubicBezTo>
                  <a:cubicBezTo>
                    <a:pt x="4663" y="14438"/>
                    <a:pt x="4470" y="14573"/>
                    <a:pt x="4297" y="14747"/>
                  </a:cubicBezTo>
                  <a:cubicBezTo>
                    <a:pt x="4142" y="14881"/>
                    <a:pt x="3988" y="15016"/>
                    <a:pt x="3815" y="15113"/>
                  </a:cubicBezTo>
                  <a:lnTo>
                    <a:pt x="3680" y="15247"/>
                  </a:lnTo>
                  <a:cubicBezTo>
                    <a:pt x="3603" y="15305"/>
                    <a:pt x="3545" y="15401"/>
                    <a:pt x="3526" y="15517"/>
                  </a:cubicBezTo>
                  <a:cubicBezTo>
                    <a:pt x="3488" y="15690"/>
                    <a:pt x="3410" y="15845"/>
                    <a:pt x="3295" y="15999"/>
                  </a:cubicBezTo>
                  <a:cubicBezTo>
                    <a:pt x="3179" y="16133"/>
                    <a:pt x="3102" y="16268"/>
                    <a:pt x="3044" y="16422"/>
                  </a:cubicBezTo>
                  <a:cubicBezTo>
                    <a:pt x="2967" y="16480"/>
                    <a:pt x="2910" y="16557"/>
                    <a:pt x="2910" y="16654"/>
                  </a:cubicBezTo>
                  <a:lnTo>
                    <a:pt x="2871" y="16711"/>
                  </a:lnTo>
                  <a:lnTo>
                    <a:pt x="2717" y="16962"/>
                  </a:lnTo>
                  <a:cubicBezTo>
                    <a:pt x="2698" y="16981"/>
                    <a:pt x="2678" y="17020"/>
                    <a:pt x="2659" y="17058"/>
                  </a:cubicBezTo>
                  <a:cubicBezTo>
                    <a:pt x="2659" y="17077"/>
                    <a:pt x="2640" y="17116"/>
                    <a:pt x="2659" y="17116"/>
                  </a:cubicBezTo>
                  <a:lnTo>
                    <a:pt x="2640" y="17116"/>
                  </a:lnTo>
                  <a:cubicBezTo>
                    <a:pt x="2626" y="17115"/>
                    <a:pt x="2613" y="17114"/>
                    <a:pt x="2600" y="17114"/>
                  </a:cubicBezTo>
                  <a:cubicBezTo>
                    <a:pt x="2406" y="17114"/>
                    <a:pt x="2249" y="17244"/>
                    <a:pt x="2158" y="17424"/>
                  </a:cubicBezTo>
                  <a:lnTo>
                    <a:pt x="2158" y="17443"/>
                  </a:lnTo>
                  <a:cubicBezTo>
                    <a:pt x="1946" y="17809"/>
                    <a:pt x="1792" y="18195"/>
                    <a:pt x="1696" y="18599"/>
                  </a:cubicBezTo>
                  <a:cubicBezTo>
                    <a:pt x="1677" y="18695"/>
                    <a:pt x="1638" y="18811"/>
                    <a:pt x="1619" y="18907"/>
                  </a:cubicBezTo>
                  <a:cubicBezTo>
                    <a:pt x="1619" y="18927"/>
                    <a:pt x="1600" y="18965"/>
                    <a:pt x="1580" y="18984"/>
                  </a:cubicBezTo>
                  <a:cubicBezTo>
                    <a:pt x="1542" y="19081"/>
                    <a:pt x="1523" y="19196"/>
                    <a:pt x="1561" y="19293"/>
                  </a:cubicBezTo>
                  <a:cubicBezTo>
                    <a:pt x="1600" y="19350"/>
                    <a:pt x="1658" y="19408"/>
                    <a:pt x="1735" y="19427"/>
                  </a:cubicBezTo>
                  <a:cubicBezTo>
                    <a:pt x="1750" y="19433"/>
                    <a:pt x="1767" y="19435"/>
                    <a:pt x="1784" y="19435"/>
                  </a:cubicBezTo>
                  <a:cubicBezTo>
                    <a:pt x="1832" y="19435"/>
                    <a:pt x="1885" y="19417"/>
                    <a:pt x="1927" y="19389"/>
                  </a:cubicBezTo>
                  <a:cubicBezTo>
                    <a:pt x="1946" y="19370"/>
                    <a:pt x="1966" y="19370"/>
                    <a:pt x="1985" y="19350"/>
                  </a:cubicBezTo>
                  <a:cubicBezTo>
                    <a:pt x="2004" y="19505"/>
                    <a:pt x="2062" y="19716"/>
                    <a:pt x="2216" y="19755"/>
                  </a:cubicBezTo>
                  <a:cubicBezTo>
                    <a:pt x="2293" y="19755"/>
                    <a:pt x="2293" y="19793"/>
                    <a:pt x="2332" y="19871"/>
                  </a:cubicBezTo>
                  <a:cubicBezTo>
                    <a:pt x="2332" y="19890"/>
                    <a:pt x="2370" y="19928"/>
                    <a:pt x="2370" y="19948"/>
                  </a:cubicBezTo>
                  <a:lnTo>
                    <a:pt x="2390" y="20044"/>
                  </a:lnTo>
                  <a:cubicBezTo>
                    <a:pt x="2409" y="20102"/>
                    <a:pt x="2409" y="20179"/>
                    <a:pt x="2409" y="20256"/>
                  </a:cubicBezTo>
                  <a:cubicBezTo>
                    <a:pt x="2409" y="20294"/>
                    <a:pt x="2370" y="20314"/>
                    <a:pt x="2312" y="20371"/>
                  </a:cubicBezTo>
                  <a:cubicBezTo>
                    <a:pt x="2216" y="20410"/>
                    <a:pt x="2158" y="20506"/>
                    <a:pt x="2139" y="20603"/>
                  </a:cubicBezTo>
                  <a:cubicBezTo>
                    <a:pt x="2081" y="20680"/>
                    <a:pt x="2062" y="20795"/>
                    <a:pt x="2081" y="20891"/>
                  </a:cubicBezTo>
                  <a:lnTo>
                    <a:pt x="2081" y="20949"/>
                  </a:lnTo>
                  <a:cubicBezTo>
                    <a:pt x="1908" y="21103"/>
                    <a:pt x="1908" y="21354"/>
                    <a:pt x="2043" y="21527"/>
                  </a:cubicBezTo>
                  <a:cubicBezTo>
                    <a:pt x="2081" y="21566"/>
                    <a:pt x="2120" y="21604"/>
                    <a:pt x="2139" y="21662"/>
                  </a:cubicBezTo>
                  <a:cubicBezTo>
                    <a:pt x="2178" y="21720"/>
                    <a:pt x="2216" y="21778"/>
                    <a:pt x="2255" y="21835"/>
                  </a:cubicBezTo>
                  <a:cubicBezTo>
                    <a:pt x="2255" y="22009"/>
                    <a:pt x="2274" y="22182"/>
                    <a:pt x="2293" y="22355"/>
                  </a:cubicBezTo>
                  <a:cubicBezTo>
                    <a:pt x="2312" y="22548"/>
                    <a:pt x="2332" y="22760"/>
                    <a:pt x="2312" y="22972"/>
                  </a:cubicBezTo>
                  <a:cubicBezTo>
                    <a:pt x="2235" y="23126"/>
                    <a:pt x="2197" y="23299"/>
                    <a:pt x="2197" y="23473"/>
                  </a:cubicBezTo>
                  <a:cubicBezTo>
                    <a:pt x="2158" y="23530"/>
                    <a:pt x="2120" y="23608"/>
                    <a:pt x="2139" y="23665"/>
                  </a:cubicBezTo>
                  <a:cubicBezTo>
                    <a:pt x="2024" y="23839"/>
                    <a:pt x="1927" y="24012"/>
                    <a:pt x="1869" y="24224"/>
                  </a:cubicBezTo>
                  <a:cubicBezTo>
                    <a:pt x="1831" y="24243"/>
                    <a:pt x="1792" y="24301"/>
                    <a:pt x="1792" y="24340"/>
                  </a:cubicBezTo>
                  <a:cubicBezTo>
                    <a:pt x="1754" y="24378"/>
                    <a:pt x="1735" y="24436"/>
                    <a:pt x="1735" y="24494"/>
                  </a:cubicBezTo>
                  <a:cubicBezTo>
                    <a:pt x="1677" y="24551"/>
                    <a:pt x="1638" y="24628"/>
                    <a:pt x="1619" y="24706"/>
                  </a:cubicBezTo>
                  <a:cubicBezTo>
                    <a:pt x="1561" y="24744"/>
                    <a:pt x="1542" y="24821"/>
                    <a:pt x="1542" y="24879"/>
                  </a:cubicBezTo>
                  <a:cubicBezTo>
                    <a:pt x="1503" y="24937"/>
                    <a:pt x="1484" y="25014"/>
                    <a:pt x="1484" y="25072"/>
                  </a:cubicBezTo>
                  <a:cubicBezTo>
                    <a:pt x="1407" y="25168"/>
                    <a:pt x="1369" y="25283"/>
                    <a:pt x="1369" y="25399"/>
                  </a:cubicBezTo>
                  <a:cubicBezTo>
                    <a:pt x="1311" y="26112"/>
                    <a:pt x="868" y="26747"/>
                    <a:pt x="213" y="27056"/>
                  </a:cubicBezTo>
                  <a:lnTo>
                    <a:pt x="194" y="27056"/>
                  </a:lnTo>
                  <a:cubicBezTo>
                    <a:pt x="78" y="27075"/>
                    <a:pt x="1" y="27171"/>
                    <a:pt x="20" y="27287"/>
                  </a:cubicBezTo>
                  <a:cubicBezTo>
                    <a:pt x="20" y="27364"/>
                    <a:pt x="59" y="27441"/>
                    <a:pt x="116" y="27499"/>
                  </a:cubicBezTo>
                  <a:cubicBezTo>
                    <a:pt x="174" y="27537"/>
                    <a:pt x="232" y="27556"/>
                    <a:pt x="309" y="27556"/>
                  </a:cubicBezTo>
                  <a:cubicBezTo>
                    <a:pt x="367" y="27556"/>
                    <a:pt x="386" y="27556"/>
                    <a:pt x="425" y="27691"/>
                  </a:cubicBezTo>
                  <a:cubicBezTo>
                    <a:pt x="444" y="27807"/>
                    <a:pt x="482" y="27922"/>
                    <a:pt x="540" y="28038"/>
                  </a:cubicBezTo>
                  <a:cubicBezTo>
                    <a:pt x="656" y="28192"/>
                    <a:pt x="714" y="28366"/>
                    <a:pt x="694" y="28558"/>
                  </a:cubicBezTo>
                  <a:lnTo>
                    <a:pt x="675" y="28674"/>
                  </a:lnTo>
                  <a:lnTo>
                    <a:pt x="791" y="28712"/>
                  </a:lnTo>
                  <a:lnTo>
                    <a:pt x="810" y="28712"/>
                  </a:lnTo>
                  <a:lnTo>
                    <a:pt x="810" y="28751"/>
                  </a:lnTo>
                  <a:cubicBezTo>
                    <a:pt x="791" y="28809"/>
                    <a:pt x="791" y="28866"/>
                    <a:pt x="810" y="28905"/>
                  </a:cubicBezTo>
                  <a:cubicBezTo>
                    <a:pt x="752" y="28905"/>
                    <a:pt x="694" y="28924"/>
                    <a:pt x="637" y="28963"/>
                  </a:cubicBezTo>
                  <a:cubicBezTo>
                    <a:pt x="617" y="29001"/>
                    <a:pt x="598" y="29040"/>
                    <a:pt x="598" y="29098"/>
                  </a:cubicBezTo>
                  <a:cubicBezTo>
                    <a:pt x="579" y="29136"/>
                    <a:pt x="560" y="29175"/>
                    <a:pt x="560" y="29232"/>
                  </a:cubicBezTo>
                  <a:lnTo>
                    <a:pt x="560" y="29252"/>
                  </a:lnTo>
                  <a:cubicBezTo>
                    <a:pt x="560" y="29502"/>
                    <a:pt x="540" y="29772"/>
                    <a:pt x="502" y="30022"/>
                  </a:cubicBezTo>
                  <a:cubicBezTo>
                    <a:pt x="482" y="30234"/>
                    <a:pt x="386" y="30773"/>
                    <a:pt x="945" y="30985"/>
                  </a:cubicBezTo>
                  <a:cubicBezTo>
                    <a:pt x="945" y="31005"/>
                    <a:pt x="945" y="31024"/>
                    <a:pt x="945" y="31043"/>
                  </a:cubicBezTo>
                  <a:cubicBezTo>
                    <a:pt x="945" y="31043"/>
                    <a:pt x="945" y="31062"/>
                    <a:pt x="945" y="31062"/>
                  </a:cubicBezTo>
                  <a:cubicBezTo>
                    <a:pt x="945" y="31197"/>
                    <a:pt x="1003" y="31332"/>
                    <a:pt x="1099" y="31428"/>
                  </a:cubicBezTo>
                  <a:cubicBezTo>
                    <a:pt x="1041" y="31448"/>
                    <a:pt x="983" y="31467"/>
                    <a:pt x="926" y="31486"/>
                  </a:cubicBezTo>
                  <a:cubicBezTo>
                    <a:pt x="848" y="31525"/>
                    <a:pt x="791" y="31602"/>
                    <a:pt x="791" y="31679"/>
                  </a:cubicBezTo>
                  <a:cubicBezTo>
                    <a:pt x="791" y="31717"/>
                    <a:pt x="791" y="31775"/>
                    <a:pt x="810" y="31814"/>
                  </a:cubicBezTo>
                  <a:cubicBezTo>
                    <a:pt x="733" y="31833"/>
                    <a:pt x="675" y="31910"/>
                    <a:pt x="675" y="32006"/>
                  </a:cubicBezTo>
                  <a:cubicBezTo>
                    <a:pt x="675" y="32103"/>
                    <a:pt x="694" y="32237"/>
                    <a:pt x="906" y="32257"/>
                  </a:cubicBezTo>
                  <a:lnTo>
                    <a:pt x="926" y="32257"/>
                  </a:lnTo>
                  <a:cubicBezTo>
                    <a:pt x="945" y="32276"/>
                    <a:pt x="964" y="32276"/>
                    <a:pt x="983" y="32295"/>
                  </a:cubicBezTo>
                  <a:cubicBezTo>
                    <a:pt x="983" y="32372"/>
                    <a:pt x="1003" y="32469"/>
                    <a:pt x="1060" y="32526"/>
                  </a:cubicBezTo>
                  <a:cubicBezTo>
                    <a:pt x="1137" y="32578"/>
                    <a:pt x="1223" y="32603"/>
                    <a:pt x="1306" y="32603"/>
                  </a:cubicBezTo>
                  <a:cubicBezTo>
                    <a:pt x="1347" y="32603"/>
                    <a:pt x="1388" y="32597"/>
                    <a:pt x="1426" y="32584"/>
                  </a:cubicBezTo>
                  <a:lnTo>
                    <a:pt x="1484" y="32584"/>
                  </a:lnTo>
                  <a:cubicBezTo>
                    <a:pt x="1561" y="32546"/>
                    <a:pt x="1638" y="32507"/>
                    <a:pt x="1696" y="32469"/>
                  </a:cubicBezTo>
                  <a:cubicBezTo>
                    <a:pt x="1754" y="32430"/>
                    <a:pt x="1812" y="32391"/>
                    <a:pt x="1869" y="32391"/>
                  </a:cubicBezTo>
                  <a:cubicBezTo>
                    <a:pt x="1946" y="32391"/>
                    <a:pt x="2004" y="32353"/>
                    <a:pt x="2043" y="32295"/>
                  </a:cubicBezTo>
                  <a:cubicBezTo>
                    <a:pt x="2081" y="32430"/>
                    <a:pt x="2178" y="32546"/>
                    <a:pt x="2293" y="32623"/>
                  </a:cubicBezTo>
                  <a:cubicBezTo>
                    <a:pt x="2370" y="32661"/>
                    <a:pt x="2428" y="32738"/>
                    <a:pt x="2467" y="32835"/>
                  </a:cubicBezTo>
                  <a:cubicBezTo>
                    <a:pt x="2467" y="32892"/>
                    <a:pt x="2524" y="32931"/>
                    <a:pt x="2582" y="32950"/>
                  </a:cubicBezTo>
                  <a:cubicBezTo>
                    <a:pt x="2596" y="32954"/>
                    <a:pt x="2610" y="32955"/>
                    <a:pt x="2625" y="32955"/>
                  </a:cubicBezTo>
                  <a:cubicBezTo>
                    <a:pt x="2692" y="32955"/>
                    <a:pt x="2766" y="32921"/>
                    <a:pt x="2813" y="32873"/>
                  </a:cubicBezTo>
                  <a:lnTo>
                    <a:pt x="2833" y="32854"/>
                  </a:lnTo>
                  <a:cubicBezTo>
                    <a:pt x="2871" y="32969"/>
                    <a:pt x="2890" y="33085"/>
                    <a:pt x="2890" y="33220"/>
                  </a:cubicBezTo>
                  <a:cubicBezTo>
                    <a:pt x="2890" y="33278"/>
                    <a:pt x="2910" y="33316"/>
                    <a:pt x="2948" y="33355"/>
                  </a:cubicBezTo>
                  <a:cubicBezTo>
                    <a:pt x="3006" y="33412"/>
                    <a:pt x="3064" y="33470"/>
                    <a:pt x="3102" y="33547"/>
                  </a:cubicBezTo>
                  <a:cubicBezTo>
                    <a:pt x="3199" y="33701"/>
                    <a:pt x="3353" y="33836"/>
                    <a:pt x="3526" y="33933"/>
                  </a:cubicBezTo>
                  <a:cubicBezTo>
                    <a:pt x="3642" y="34010"/>
                    <a:pt x="3757" y="34087"/>
                    <a:pt x="3854" y="34202"/>
                  </a:cubicBezTo>
                  <a:cubicBezTo>
                    <a:pt x="3911" y="34241"/>
                    <a:pt x="3950" y="34299"/>
                    <a:pt x="4008" y="34337"/>
                  </a:cubicBezTo>
                  <a:cubicBezTo>
                    <a:pt x="3950" y="34356"/>
                    <a:pt x="3892" y="34376"/>
                    <a:pt x="3854" y="34433"/>
                  </a:cubicBezTo>
                  <a:cubicBezTo>
                    <a:pt x="3815" y="34491"/>
                    <a:pt x="3815" y="34549"/>
                    <a:pt x="3834" y="34626"/>
                  </a:cubicBezTo>
                  <a:lnTo>
                    <a:pt x="3854" y="34761"/>
                  </a:lnTo>
                  <a:lnTo>
                    <a:pt x="3988" y="34722"/>
                  </a:lnTo>
                  <a:cubicBezTo>
                    <a:pt x="4036" y="34710"/>
                    <a:pt x="4075" y="34704"/>
                    <a:pt x="4109" y="34704"/>
                  </a:cubicBezTo>
                  <a:cubicBezTo>
                    <a:pt x="4238" y="34704"/>
                    <a:pt x="4278" y="34797"/>
                    <a:pt x="4354" y="35011"/>
                  </a:cubicBezTo>
                  <a:cubicBezTo>
                    <a:pt x="4374" y="35050"/>
                    <a:pt x="4393" y="35088"/>
                    <a:pt x="4412" y="35127"/>
                  </a:cubicBezTo>
                  <a:cubicBezTo>
                    <a:pt x="4431" y="35223"/>
                    <a:pt x="4451" y="35319"/>
                    <a:pt x="4451" y="35416"/>
                  </a:cubicBezTo>
                  <a:cubicBezTo>
                    <a:pt x="4431" y="35551"/>
                    <a:pt x="4451" y="35666"/>
                    <a:pt x="4489" y="35801"/>
                  </a:cubicBezTo>
                  <a:cubicBezTo>
                    <a:pt x="4451" y="35801"/>
                    <a:pt x="4431" y="35840"/>
                    <a:pt x="4412" y="35878"/>
                  </a:cubicBezTo>
                  <a:cubicBezTo>
                    <a:pt x="4374" y="35955"/>
                    <a:pt x="4393" y="36071"/>
                    <a:pt x="4470" y="36148"/>
                  </a:cubicBezTo>
                  <a:cubicBezTo>
                    <a:pt x="4508" y="36186"/>
                    <a:pt x="4528" y="36206"/>
                    <a:pt x="4451" y="36379"/>
                  </a:cubicBezTo>
                  <a:lnTo>
                    <a:pt x="4316" y="36668"/>
                  </a:lnTo>
                  <a:lnTo>
                    <a:pt x="4624" y="36552"/>
                  </a:lnTo>
                  <a:cubicBezTo>
                    <a:pt x="4682" y="36533"/>
                    <a:pt x="4778" y="36514"/>
                    <a:pt x="4855" y="36495"/>
                  </a:cubicBezTo>
                  <a:lnTo>
                    <a:pt x="4855" y="36495"/>
                  </a:lnTo>
                  <a:cubicBezTo>
                    <a:pt x="4855" y="36552"/>
                    <a:pt x="4836" y="36591"/>
                    <a:pt x="4836" y="36649"/>
                  </a:cubicBezTo>
                  <a:cubicBezTo>
                    <a:pt x="4817" y="36706"/>
                    <a:pt x="4817" y="36764"/>
                    <a:pt x="4855" y="36822"/>
                  </a:cubicBezTo>
                  <a:cubicBezTo>
                    <a:pt x="4797" y="36822"/>
                    <a:pt x="4759" y="36841"/>
                    <a:pt x="4720" y="36861"/>
                  </a:cubicBezTo>
                  <a:lnTo>
                    <a:pt x="4624" y="36899"/>
                  </a:lnTo>
                  <a:lnTo>
                    <a:pt x="4663" y="37034"/>
                  </a:lnTo>
                  <a:cubicBezTo>
                    <a:pt x="4663" y="37130"/>
                    <a:pt x="4701" y="37304"/>
                    <a:pt x="4894" y="37323"/>
                  </a:cubicBezTo>
                  <a:cubicBezTo>
                    <a:pt x="5048" y="37342"/>
                    <a:pt x="5183" y="37400"/>
                    <a:pt x="5318" y="37496"/>
                  </a:cubicBezTo>
                  <a:cubicBezTo>
                    <a:pt x="5395" y="37535"/>
                    <a:pt x="5472" y="37573"/>
                    <a:pt x="5549" y="37612"/>
                  </a:cubicBezTo>
                  <a:cubicBezTo>
                    <a:pt x="5626" y="37650"/>
                    <a:pt x="5703" y="37689"/>
                    <a:pt x="5799" y="37708"/>
                  </a:cubicBezTo>
                  <a:cubicBezTo>
                    <a:pt x="6069" y="37785"/>
                    <a:pt x="6319" y="37920"/>
                    <a:pt x="6512" y="38132"/>
                  </a:cubicBezTo>
                  <a:cubicBezTo>
                    <a:pt x="6743" y="38421"/>
                    <a:pt x="7032" y="38652"/>
                    <a:pt x="7359" y="38806"/>
                  </a:cubicBezTo>
                  <a:cubicBezTo>
                    <a:pt x="7359" y="39018"/>
                    <a:pt x="7494" y="39134"/>
                    <a:pt x="7764" y="39191"/>
                  </a:cubicBezTo>
                  <a:cubicBezTo>
                    <a:pt x="7937" y="39249"/>
                    <a:pt x="8091" y="39345"/>
                    <a:pt x="8226" y="39480"/>
                  </a:cubicBezTo>
                  <a:cubicBezTo>
                    <a:pt x="8284" y="39538"/>
                    <a:pt x="8342" y="39596"/>
                    <a:pt x="8400" y="39634"/>
                  </a:cubicBezTo>
                  <a:cubicBezTo>
                    <a:pt x="8554" y="39789"/>
                    <a:pt x="8708" y="39943"/>
                    <a:pt x="8862" y="40116"/>
                  </a:cubicBezTo>
                  <a:cubicBezTo>
                    <a:pt x="9035" y="40347"/>
                    <a:pt x="9267" y="40540"/>
                    <a:pt x="9498" y="40732"/>
                  </a:cubicBezTo>
                  <a:cubicBezTo>
                    <a:pt x="9864" y="40964"/>
                    <a:pt x="10249" y="41156"/>
                    <a:pt x="10653" y="41330"/>
                  </a:cubicBezTo>
                  <a:cubicBezTo>
                    <a:pt x="10865" y="41445"/>
                    <a:pt x="11097" y="41541"/>
                    <a:pt x="11308" y="41657"/>
                  </a:cubicBezTo>
                  <a:cubicBezTo>
                    <a:pt x="11390" y="41693"/>
                    <a:pt x="11476" y="41713"/>
                    <a:pt x="11563" y="41713"/>
                  </a:cubicBezTo>
                  <a:cubicBezTo>
                    <a:pt x="11659" y="41713"/>
                    <a:pt x="11756" y="41689"/>
                    <a:pt x="11848" y="41638"/>
                  </a:cubicBezTo>
                  <a:lnTo>
                    <a:pt x="12060" y="41522"/>
                  </a:lnTo>
                  <a:cubicBezTo>
                    <a:pt x="12310" y="41407"/>
                    <a:pt x="12561" y="41291"/>
                    <a:pt x="12830" y="41195"/>
                  </a:cubicBezTo>
                  <a:cubicBezTo>
                    <a:pt x="12984" y="41156"/>
                    <a:pt x="13138" y="41098"/>
                    <a:pt x="13293" y="41021"/>
                  </a:cubicBezTo>
                  <a:cubicBezTo>
                    <a:pt x="13447" y="40944"/>
                    <a:pt x="13620" y="40867"/>
                    <a:pt x="13813" y="40829"/>
                  </a:cubicBezTo>
                  <a:cubicBezTo>
                    <a:pt x="14217" y="40752"/>
                    <a:pt x="14622" y="40694"/>
                    <a:pt x="15045" y="40675"/>
                  </a:cubicBezTo>
                  <a:cubicBezTo>
                    <a:pt x="15257" y="40675"/>
                    <a:pt x="15469" y="40655"/>
                    <a:pt x="15662" y="40636"/>
                  </a:cubicBezTo>
                  <a:cubicBezTo>
                    <a:pt x="15729" y="40633"/>
                    <a:pt x="15797" y="40631"/>
                    <a:pt x="15864" y="40631"/>
                  </a:cubicBezTo>
                  <a:cubicBezTo>
                    <a:pt x="16201" y="40631"/>
                    <a:pt x="16538" y="40671"/>
                    <a:pt x="16875" y="40752"/>
                  </a:cubicBezTo>
                  <a:cubicBezTo>
                    <a:pt x="16972" y="40790"/>
                    <a:pt x="17068" y="40809"/>
                    <a:pt x="17184" y="40829"/>
                  </a:cubicBezTo>
                  <a:lnTo>
                    <a:pt x="17415" y="40867"/>
                  </a:lnTo>
                  <a:cubicBezTo>
                    <a:pt x="17665" y="40867"/>
                    <a:pt x="17896" y="40964"/>
                    <a:pt x="18108" y="41098"/>
                  </a:cubicBezTo>
                  <a:cubicBezTo>
                    <a:pt x="18201" y="41178"/>
                    <a:pt x="18313" y="41221"/>
                    <a:pt x="18430" y="41221"/>
                  </a:cubicBezTo>
                  <a:cubicBezTo>
                    <a:pt x="18483" y="41221"/>
                    <a:pt x="18536" y="41213"/>
                    <a:pt x="18590" y="41195"/>
                  </a:cubicBezTo>
                  <a:lnTo>
                    <a:pt x="18628" y="41195"/>
                  </a:lnTo>
                  <a:cubicBezTo>
                    <a:pt x="18763" y="41156"/>
                    <a:pt x="18898" y="41098"/>
                    <a:pt x="18994" y="41002"/>
                  </a:cubicBezTo>
                  <a:cubicBezTo>
                    <a:pt x="19071" y="40944"/>
                    <a:pt x="19168" y="40887"/>
                    <a:pt x="19264" y="40867"/>
                  </a:cubicBezTo>
                  <a:cubicBezTo>
                    <a:pt x="19707" y="40809"/>
                    <a:pt x="20131" y="40675"/>
                    <a:pt x="20516" y="40482"/>
                  </a:cubicBezTo>
                  <a:lnTo>
                    <a:pt x="20574" y="40443"/>
                  </a:lnTo>
                  <a:cubicBezTo>
                    <a:pt x="20995" y="40207"/>
                    <a:pt x="21373" y="39986"/>
                    <a:pt x="21822" y="39986"/>
                  </a:cubicBezTo>
                  <a:cubicBezTo>
                    <a:pt x="21886" y="39986"/>
                    <a:pt x="21951" y="39991"/>
                    <a:pt x="22019" y="40000"/>
                  </a:cubicBezTo>
                  <a:cubicBezTo>
                    <a:pt x="22057" y="40013"/>
                    <a:pt x="22095" y="40019"/>
                    <a:pt x="22132" y="40019"/>
                  </a:cubicBezTo>
                  <a:cubicBezTo>
                    <a:pt x="22320" y="40019"/>
                    <a:pt x="22484" y="39866"/>
                    <a:pt x="22500" y="39673"/>
                  </a:cubicBezTo>
                  <a:cubicBezTo>
                    <a:pt x="22500" y="39596"/>
                    <a:pt x="22558" y="39538"/>
                    <a:pt x="22577" y="39538"/>
                  </a:cubicBezTo>
                  <a:cubicBezTo>
                    <a:pt x="22731" y="39519"/>
                    <a:pt x="22886" y="39500"/>
                    <a:pt x="23059" y="39442"/>
                  </a:cubicBezTo>
                  <a:cubicBezTo>
                    <a:pt x="23175" y="39403"/>
                    <a:pt x="23290" y="39384"/>
                    <a:pt x="23425" y="39365"/>
                  </a:cubicBezTo>
                  <a:lnTo>
                    <a:pt x="23579" y="39345"/>
                  </a:lnTo>
                  <a:cubicBezTo>
                    <a:pt x="24253" y="39265"/>
                    <a:pt x="24941" y="39225"/>
                    <a:pt x="25620" y="39225"/>
                  </a:cubicBezTo>
                  <a:cubicBezTo>
                    <a:pt x="25755" y="39225"/>
                    <a:pt x="25891" y="39227"/>
                    <a:pt x="26025" y="39230"/>
                  </a:cubicBezTo>
                  <a:cubicBezTo>
                    <a:pt x="26353" y="39230"/>
                    <a:pt x="26661" y="39345"/>
                    <a:pt x="26873" y="39577"/>
                  </a:cubicBezTo>
                  <a:cubicBezTo>
                    <a:pt x="27258" y="40020"/>
                    <a:pt x="27547" y="40540"/>
                    <a:pt x="27721" y="41118"/>
                  </a:cubicBezTo>
                  <a:cubicBezTo>
                    <a:pt x="27836" y="41541"/>
                    <a:pt x="28183" y="41850"/>
                    <a:pt x="28626" y="41946"/>
                  </a:cubicBezTo>
                  <a:cubicBezTo>
                    <a:pt x="28703" y="41951"/>
                    <a:pt x="28781" y="41953"/>
                    <a:pt x="28860" y="41953"/>
                  </a:cubicBezTo>
                  <a:cubicBezTo>
                    <a:pt x="29098" y="41953"/>
                    <a:pt x="29344" y="41932"/>
                    <a:pt x="29589" y="41888"/>
                  </a:cubicBezTo>
                  <a:cubicBezTo>
                    <a:pt x="29782" y="41850"/>
                    <a:pt x="29994" y="41811"/>
                    <a:pt x="30206" y="41811"/>
                  </a:cubicBezTo>
                  <a:cubicBezTo>
                    <a:pt x="30340" y="41792"/>
                    <a:pt x="30495" y="41773"/>
                    <a:pt x="30629" y="41734"/>
                  </a:cubicBezTo>
                  <a:cubicBezTo>
                    <a:pt x="30745" y="41676"/>
                    <a:pt x="30880" y="41657"/>
                    <a:pt x="31015" y="41657"/>
                  </a:cubicBezTo>
                  <a:lnTo>
                    <a:pt x="31111" y="41657"/>
                  </a:lnTo>
                  <a:cubicBezTo>
                    <a:pt x="31143" y="41662"/>
                    <a:pt x="31176" y="41664"/>
                    <a:pt x="31209" y="41664"/>
                  </a:cubicBezTo>
                  <a:cubicBezTo>
                    <a:pt x="31317" y="41664"/>
                    <a:pt x="31432" y="41639"/>
                    <a:pt x="31535" y="41580"/>
                  </a:cubicBezTo>
                  <a:cubicBezTo>
                    <a:pt x="31554" y="41619"/>
                    <a:pt x="31593" y="41657"/>
                    <a:pt x="31650" y="41696"/>
                  </a:cubicBezTo>
                  <a:cubicBezTo>
                    <a:pt x="31698" y="41715"/>
                    <a:pt x="31751" y="41724"/>
                    <a:pt x="31807" y="41724"/>
                  </a:cubicBezTo>
                  <a:cubicBezTo>
                    <a:pt x="31862" y="41724"/>
                    <a:pt x="31920" y="41715"/>
                    <a:pt x="31978" y="41696"/>
                  </a:cubicBezTo>
                  <a:cubicBezTo>
                    <a:pt x="31997" y="41734"/>
                    <a:pt x="32016" y="41792"/>
                    <a:pt x="32016" y="41850"/>
                  </a:cubicBezTo>
                  <a:cubicBezTo>
                    <a:pt x="32036" y="42004"/>
                    <a:pt x="32132" y="42139"/>
                    <a:pt x="32267" y="42235"/>
                  </a:cubicBezTo>
                  <a:cubicBezTo>
                    <a:pt x="32422" y="42339"/>
                    <a:pt x="32609" y="42411"/>
                    <a:pt x="32798" y="42411"/>
                  </a:cubicBezTo>
                  <a:cubicBezTo>
                    <a:pt x="32820" y="42411"/>
                    <a:pt x="32842" y="42410"/>
                    <a:pt x="32864" y="42408"/>
                  </a:cubicBezTo>
                  <a:lnTo>
                    <a:pt x="32864" y="42408"/>
                  </a:lnTo>
                  <a:cubicBezTo>
                    <a:pt x="32845" y="42620"/>
                    <a:pt x="32922" y="42813"/>
                    <a:pt x="33076" y="42948"/>
                  </a:cubicBezTo>
                  <a:cubicBezTo>
                    <a:pt x="33230" y="43044"/>
                    <a:pt x="33288" y="43237"/>
                    <a:pt x="33230" y="43410"/>
                  </a:cubicBezTo>
                  <a:cubicBezTo>
                    <a:pt x="33134" y="43795"/>
                    <a:pt x="33076" y="44180"/>
                    <a:pt x="33095" y="44585"/>
                  </a:cubicBezTo>
                  <a:cubicBezTo>
                    <a:pt x="33095" y="44681"/>
                    <a:pt x="33076" y="44758"/>
                    <a:pt x="33037" y="44835"/>
                  </a:cubicBezTo>
                  <a:cubicBezTo>
                    <a:pt x="32979" y="44912"/>
                    <a:pt x="32922" y="45009"/>
                    <a:pt x="32883" y="45086"/>
                  </a:cubicBezTo>
                  <a:cubicBezTo>
                    <a:pt x="32825" y="45163"/>
                    <a:pt x="32729" y="45298"/>
                    <a:pt x="32652" y="45413"/>
                  </a:cubicBezTo>
                  <a:lnTo>
                    <a:pt x="32633" y="45452"/>
                  </a:lnTo>
                  <a:cubicBezTo>
                    <a:pt x="32575" y="45548"/>
                    <a:pt x="32479" y="45664"/>
                    <a:pt x="32556" y="45799"/>
                  </a:cubicBezTo>
                  <a:cubicBezTo>
                    <a:pt x="32594" y="45895"/>
                    <a:pt x="32691" y="45953"/>
                    <a:pt x="32787" y="45953"/>
                  </a:cubicBezTo>
                  <a:cubicBezTo>
                    <a:pt x="32787" y="46030"/>
                    <a:pt x="32787" y="46088"/>
                    <a:pt x="32806" y="46165"/>
                  </a:cubicBezTo>
                  <a:cubicBezTo>
                    <a:pt x="32795" y="46163"/>
                    <a:pt x="32783" y="46162"/>
                    <a:pt x="32771" y="46162"/>
                  </a:cubicBezTo>
                  <a:cubicBezTo>
                    <a:pt x="32649" y="46162"/>
                    <a:pt x="32535" y="46253"/>
                    <a:pt x="32517" y="46376"/>
                  </a:cubicBezTo>
                  <a:cubicBezTo>
                    <a:pt x="32479" y="46492"/>
                    <a:pt x="32498" y="46627"/>
                    <a:pt x="32556" y="46742"/>
                  </a:cubicBezTo>
                  <a:lnTo>
                    <a:pt x="32498" y="46742"/>
                  </a:lnTo>
                  <a:lnTo>
                    <a:pt x="32498" y="46858"/>
                  </a:lnTo>
                  <a:lnTo>
                    <a:pt x="32498" y="46974"/>
                  </a:lnTo>
                  <a:cubicBezTo>
                    <a:pt x="32498" y="47051"/>
                    <a:pt x="32498" y="47128"/>
                    <a:pt x="32498" y="47205"/>
                  </a:cubicBezTo>
                  <a:cubicBezTo>
                    <a:pt x="32479" y="47513"/>
                    <a:pt x="32402" y="47706"/>
                    <a:pt x="32286" y="47783"/>
                  </a:cubicBezTo>
                  <a:cubicBezTo>
                    <a:pt x="32228" y="47812"/>
                    <a:pt x="32166" y="47826"/>
                    <a:pt x="32103" y="47826"/>
                  </a:cubicBezTo>
                  <a:cubicBezTo>
                    <a:pt x="32040" y="47826"/>
                    <a:pt x="31978" y="47812"/>
                    <a:pt x="31920" y="47783"/>
                  </a:cubicBezTo>
                  <a:lnTo>
                    <a:pt x="31804" y="47744"/>
                  </a:lnTo>
                  <a:lnTo>
                    <a:pt x="31766" y="47860"/>
                  </a:lnTo>
                  <a:cubicBezTo>
                    <a:pt x="31689" y="48033"/>
                    <a:pt x="31727" y="48226"/>
                    <a:pt x="31843" y="48361"/>
                  </a:cubicBezTo>
                  <a:cubicBezTo>
                    <a:pt x="32055" y="48669"/>
                    <a:pt x="32228" y="48996"/>
                    <a:pt x="32344" y="49324"/>
                  </a:cubicBezTo>
                  <a:cubicBezTo>
                    <a:pt x="32517" y="49748"/>
                    <a:pt x="32768" y="50133"/>
                    <a:pt x="33076" y="50441"/>
                  </a:cubicBezTo>
                  <a:lnTo>
                    <a:pt x="33153" y="50537"/>
                  </a:lnTo>
                  <a:cubicBezTo>
                    <a:pt x="33307" y="50711"/>
                    <a:pt x="33480" y="50865"/>
                    <a:pt x="33673" y="51019"/>
                  </a:cubicBezTo>
                  <a:cubicBezTo>
                    <a:pt x="33827" y="51134"/>
                    <a:pt x="33981" y="51269"/>
                    <a:pt x="34116" y="51404"/>
                  </a:cubicBezTo>
                  <a:cubicBezTo>
                    <a:pt x="34309" y="51616"/>
                    <a:pt x="34501" y="51828"/>
                    <a:pt x="34694" y="52040"/>
                  </a:cubicBezTo>
                  <a:cubicBezTo>
                    <a:pt x="34944" y="52329"/>
                    <a:pt x="35214" y="52618"/>
                    <a:pt x="35484" y="52887"/>
                  </a:cubicBezTo>
                  <a:cubicBezTo>
                    <a:pt x="35580" y="53003"/>
                    <a:pt x="35657" y="53138"/>
                    <a:pt x="35715" y="53273"/>
                  </a:cubicBezTo>
                  <a:cubicBezTo>
                    <a:pt x="35792" y="53427"/>
                    <a:pt x="35869" y="53542"/>
                    <a:pt x="35965" y="53677"/>
                  </a:cubicBezTo>
                  <a:cubicBezTo>
                    <a:pt x="36042" y="53773"/>
                    <a:pt x="36100" y="53889"/>
                    <a:pt x="36139" y="54005"/>
                  </a:cubicBezTo>
                  <a:cubicBezTo>
                    <a:pt x="36119" y="54024"/>
                    <a:pt x="36119" y="54043"/>
                    <a:pt x="36100" y="54062"/>
                  </a:cubicBezTo>
                  <a:cubicBezTo>
                    <a:pt x="36023" y="54159"/>
                    <a:pt x="36023" y="54313"/>
                    <a:pt x="36100" y="54390"/>
                  </a:cubicBezTo>
                  <a:cubicBezTo>
                    <a:pt x="36216" y="54525"/>
                    <a:pt x="36293" y="54698"/>
                    <a:pt x="36312" y="54891"/>
                  </a:cubicBezTo>
                  <a:cubicBezTo>
                    <a:pt x="36331" y="54987"/>
                    <a:pt x="36351" y="55083"/>
                    <a:pt x="36389" y="55180"/>
                  </a:cubicBezTo>
                  <a:cubicBezTo>
                    <a:pt x="36447" y="55353"/>
                    <a:pt x="36543" y="55488"/>
                    <a:pt x="36659" y="55623"/>
                  </a:cubicBezTo>
                  <a:cubicBezTo>
                    <a:pt x="36755" y="55719"/>
                    <a:pt x="36832" y="55835"/>
                    <a:pt x="36890" y="55950"/>
                  </a:cubicBezTo>
                  <a:lnTo>
                    <a:pt x="36948" y="56143"/>
                  </a:lnTo>
                  <a:cubicBezTo>
                    <a:pt x="37121" y="56701"/>
                    <a:pt x="37352" y="57241"/>
                    <a:pt x="37641" y="57722"/>
                  </a:cubicBezTo>
                  <a:cubicBezTo>
                    <a:pt x="37680" y="57799"/>
                    <a:pt x="37699" y="57896"/>
                    <a:pt x="37680" y="57973"/>
                  </a:cubicBezTo>
                  <a:cubicBezTo>
                    <a:pt x="37468" y="58108"/>
                    <a:pt x="37314" y="58320"/>
                    <a:pt x="37256" y="58551"/>
                  </a:cubicBezTo>
                  <a:cubicBezTo>
                    <a:pt x="37237" y="58743"/>
                    <a:pt x="37294" y="58936"/>
                    <a:pt x="37410" y="59071"/>
                  </a:cubicBezTo>
                  <a:cubicBezTo>
                    <a:pt x="37506" y="59533"/>
                    <a:pt x="37699" y="59976"/>
                    <a:pt x="37969" y="60342"/>
                  </a:cubicBezTo>
                  <a:cubicBezTo>
                    <a:pt x="38181" y="60593"/>
                    <a:pt x="38277" y="60939"/>
                    <a:pt x="38238" y="61267"/>
                  </a:cubicBezTo>
                  <a:cubicBezTo>
                    <a:pt x="38238" y="61286"/>
                    <a:pt x="38238" y="61325"/>
                    <a:pt x="38219" y="61363"/>
                  </a:cubicBezTo>
                  <a:cubicBezTo>
                    <a:pt x="38200" y="61479"/>
                    <a:pt x="38181" y="61594"/>
                    <a:pt x="38181" y="61710"/>
                  </a:cubicBezTo>
                  <a:cubicBezTo>
                    <a:pt x="38200" y="62307"/>
                    <a:pt x="38084" y="62519"/>
                    <a:pt x="37583" y="62846"/>
                  </a:cubicBezTo>
                  <a:cubicBezTo>
                    <a:pt x="37256" y="63078"/>
                    <a:pt x="37256" y="63212"/>
                    <a:pt x="37256" y="63251"/>
                  </a:cubicBezTo>
                  <a:cubicBezTo>
                    <a:pt x="37256" y="63424"/>
                    <a:pt x="37179" y="63501"/>
                    <a:pt x="37044" y="63617"/>
                  </a:cubicBezTo>
                  <a:cubicBezTo>
                    <a:pt x="36967" y="63655"/>
                    <a:pt x="36909" y="63713"/>
                    <a:pt x="36851" y="63771"/>
                  </a:cubicBezTo>
                  <a:cubicBezTo>
                    <a:pt x="36851" y="63790"/>
                    <a:pt x="36851" y="63790"/>
                    <a:pt x="36832" y="63790"/>
                  </a:cubicBezTo>
                  <a:cubicBezTo>
                    <a:pt x="36755" y="63829"/>
                    <a:pt x="36697" y="63925"/>
                    <a:pt x="36717" y="64021"/>
                  </a:cubicBezTo>
                  <a:cubicBezTo>
                    <a:pt x="36717" y="64156"/>
                    <a:pt x="36697" y="64291"/>
                    <a:pt x="36639" y="64407"/>
                  </a:cubicBezTo>
                  <a:cubicBezTo>
                    <a:pt x="36582" y="64522"/>
                    <a:pt x="36562" y="64638"/>
                    <a:pt x="36543" y="64773"/>
                  </a:cubicBezTo>
                  <a:cubicBezTo>
                    <a:pt x="36543" y="65100"/>
                    <a:pt x="36466" y="65447"/>
                    <a:pt x="36351" y="65755"/>
                  </a:cubicBezTo>
                  <a:cubicBezTo>
                    <a:pt x="36273" y="66025"/>
                    <a:pt x="36196" y="66294"/>
                    <a:pt x="36158" y="66583"/>
                  </a:cubicBezTo>
                  <a:lnTo>
                    <a:pt x="36158" y="66603"/>
                  </a:lnTo>
                  <a:cubicBezTo>
                    <a:pt x="36158" y="66660"/>
                    <a:pt x="36139" y="66757"/>
                    <a:pt x="36100" y="66757"/>
                  </a:cubicBezTo>
                  <a:cubicBezTo>
                    <a:pt x="35869" y="66834"/>
                    <a:pt x="35753" y="67084"/>
                    <a:pt x="35850" y="67296"/>
                  </a:cubicBezTo>
                  <a:lnTo>
                    <a:pt x="35869" y="67392"/>
                  </a:lnTo>
                  <a:cubicBezTo>
                    <a:pt x="35869" y="67450"/>
                    <a:pt x="35888" y="67508"/>
                    <a:pt x="35907" y="67566"/>
                  </a:cubicBezTo>
                  <a:cubicBezTo>
                    <a:pt x="35927" y="67624"/>
                    <a:pt x="35946" y="67701"/>
                    <a:pt x="35946" y="67758"/>
                  </a:cubicBezTo>
                  <a:cubicBezTo>
                    <a:pt x="35753" y="67836"/>
                    <a:pt x="35676" y="68067"/>
                    <a:pt x="35792" y="68221"/>
                  </a:cubicBezTo>
                  <a:lnTo>
                    <a:pt x="35792" y="68259"/>
                  </a:lnTo>
                  <a:cubicBezTo>
                    <a:pt x="35888" y="68490"/>
                    <a:pt x="35907" y="68760"/>
                    <a:pt x="35830" y="68991"/>
                  </a:cubicBezTo>
                  <a:cubicBezTo>
                    <a:pt x="35811" y="69126"/>
                    <a:pt x="35792" y="69242"/>
                    <a:pt x="35811" y="69377"/>
                  </a:cubicBezTo>
                  <a:cubicBezTo>
                    <a:pt x="35888" y="69935"/>
                    <a:pt x="36177" y="70455"/>
                    <a:pt x="36601" y="70841"/>
                  </a:cubicBezTo>
                  <a:cubicBezTo>
                    <a:pt x="36639" y="70879"/>
                    <a:pt x="36678" y="70937"/>
                    <a:pt x="36717" y="70995"/>
                  </a:cubicBezTo>
                  <a:lnTo>
                    <a:pt x="36717" y="71014"/>
                  </a:lnTo>
                  <a:cubicBezTo>
                    <a:pt x="37044" y="71515"/>
                    <a:pt x="37314" y="72016"/>
                    <a:pt x="37564" y="72555"/>
                  </a:cubicBezTo>
                  <a:cubicBezTo>
                    <a:pt x="37757" y="72960"/>
                    <a:pt x="37969" y="73383"/>
                    <a:pt x="38200" y="73788"/>
                  </a:cubicBezTo>
                  <a:cubicBezTo>
                    <a:pt x="38238" y="73865"/>
                    <a:pt x="38277" y="73923"/>
                    <a:pt x="38335" y="74000"/>
                  </a:cubicBezTo>
                  <a:cubicBezTo>
                    <a:pt x="38489" y="74308"/>
                    <a:pt x="38681" y="74616"/>
                    <a:pt x="38913" y="74886"/>
                  </a:cubicBezTo>
                  <a:lnTo>
                    <a:pt x="38970" y="74944"/>
                  </a:lnTo>
                  <a:cubicBezTo>
                    <a:pt x="39259" y="75310"/>
                    <a:pt x="39529" y="75599"/>
                    <a:pt x="39298" y="76061"/>
                  </a:cubicBezTo>
                  <a:cubicBezTo>
                    <a:pt x="39279" y="76138"/>
                    <a:pt x="39279" y="76234"/>
                    <a:pt x="39298" y="76311"/>
                  </a:cubicBezTo>
                  <a:lnTo>
                    <a:pt x="39298" y="76369"/>
                  </a:lnTo>
                  <a:cubicBezTo>
                    <a:pt x="39298" y="76427"/>
                    <a:pt x="39336" y="76485"/>
                    <a:pt x="39336" y="76562"/>
                  </a:cubicBezTo>
                  <a:cubicBezTo>
                    <a:pt x="39394" y="76735"/>
                    <a:pt x="39413" y="76908"/>
                    <a:pt x="39375" y="77082"/>
                  </a:cubicBezTo>
                  <a:cubicBezTo>
                    <a:pt x="39298" y="77409"/>
                    <a:pt x="39356" y="77775"/>
                    <a:pt x="39548" y="78064"/>
                  </a:cubicBezTo>
                  <a:lnTo>
                    <a:pt x="39606" y="78180"/>
                  </a:lnTo>
                  <a:cubicBezTo>
                    <a:pt x="39722" y="78392"/>
                    <a:pt x="39799" y="78623"/>
                    <a:pt x="39818" y="78873"/>
                  </a:cubicBezTo>
                  <a:cubicBezTo>
                    <a:pt x="39818" y="79432"/>
                    <a:pt x="39933" y="79991"/>
                    <a:pt x="40184" y="80511"/>
                  </a:cubicBezTo>
                  <a:lnTo>
                    <a:pt x="40184" y="80530"/>
                  </a:lnTo>
                  <a:cubicBezTo>
                    <a:pt x="40184" y="80915"/>
                    <a:pt x="40280" y="81281"/>
                    <a:pt x="40473" y="81589"/>
                  </a:cubicBezTo>
                  <a:lnTo>
                    <a:pt x="40511" y="81686"/>
                  </a:lnTo>
                  <a:cubicBezTo>
                    <a:pt x="40839" y="82321"/>
                    <a:pt x="41301" y="82880"/>
                    <a:pt x="41898" y="83304"/>
                  </a:cubicBezTo>
                  <a:cubicBezTo>
                    <a:pt x="41918" y="83323"/>
                    <a:pt x="41918" y="83342"/>
                    <a:pt x="41937" y="83362"/>
                  </a:cubicBezTo>
                  <a:cubicBezTo>
                    <a:pt x="42226" y="83843"/>
                    <a:pt x="42457" y="84363"/>
                    <a:pt x="42630" y="84903"/>
                  </a:cubicBezTo>
                  <a:lnTo>
                    <a:pt x="42707" y="85115"/>
                  </a:lnTo>
                  <a:cubicBezTo>
                    <a:pt x="42919" y="85712"/>
                    <a:pt x="43227" y="86251"/>
                    <a:pt x="43613" y="86733"/>
                  </a:cubicBezTo>
                  <a:cubicBezTo>
                    <a:pt x="43882" y="87060"/>
                    <a:pt x="44017" y="87465"/>
                    <a:pt x="43979" y="87869"/>
                  </a:cubicBezTo>
                  <a:cubicBezTo>
                    <a:pt x="43979" y="87985"/>
                    <a:pt x="43959" y="88023"/>
                    <a:pt x="43940" y="88023"/>
                  </a:cubicBezTo>
                  <a:cubicBezTo>
                    <a:pt x="43921" y="88033"/>
                    <a:pt x="43907" y="88038"/>
                    <a:pt x="43892" y="88038"/>
                  </a:cubicBezTo>
                  <a:cubicBezTo>
                    <a:pt x="43878" y="88038"/>
                    <a:pt x="43863" y="88033"/>
                    <a:pt x="43844" y="88023"/>
                  </a:cubicBezTo>
                  <a:cubicBezTo>
                    <a:pt x="43818" y="88018"/>
                    <a:pt x="43794" y="88016"/>
                    <a:pt x="43770" y="88016"/>
                  </a:cubicBezTo>
                  <a:cubicBezTo>
                    <a:pt x="43706" y="88016"/>
                    <a:pt x="43650" y="88034"/>
                    <a:pt x="43593" y="88062"/>
                  </a:cubicBezTo>
                  <a:cubicBezTo>
                    <a:pt x="43516" y="88158"/>
                    <a:pt x="43478" y="88254"/>
                    <a:pt x="43478" y="88370"/>
                  </a:cubicBezTo>
                  <a:cubicBezTo>
                    <a:pt x="43478" y="88389"/>
                    <a:pt x="43478" y="88408"/>
                    <a:pt x="43478" y="88428"/>
                  </a:cubicBezTo>
                  <a:cubicBezTo>
                    <a:pt x="43459" y="88582"/>
                    <a:pt x="43516" y="88736"/>
                    <a:pt x="43632" y="88832"/>
                  </a:cubicBezTo>
                  <a:cubicBezTo>
                    <a:pt x="43728" y="88948"/>
                    <a:pt x="43767" y="89006"/>
                    <a:pt x="43728" y="89083"/>
                  </a:cubicBezTo>
                  <a:cubicBezTo>
                    <a:pt x="43709" y="89121"/>
                    <a:pt x="43728" y="89179"/>
                    <a:pt x="43748" y="89218"/>
                  </a:cubicBezTo>
                  <a:cubicBezTo>
                    <a:pt x="43786" y="89275"/>
                    <a:pt x="43863" y="89295"/>
                    <a:pt x="43921" y="89295"/>
                  </a:cubicBezTo>
                  <a:lnTo>
                    <a:pt x="43940" y="89295"/>
                  </a:lnTo>
                  <a:cubicBezTo>
                    <a:pt x="44017" y="89295"/>
                    <a:pt x="44075" y="89352"/>
                    <a:pt x="44094" y="89410"/>
                  </a:cubicBezTo>
                  <a:cubicBezTo>
                    <a:pt x="44114" y="89468"/>
                    <a:pt x="44114" y="89545"/>
                    <a:pt x="44094" y="89603"/>
                  </a:cubicBezTo>
                  <a:cubicBezTo>
                    <a:pt x="43979" y="89815"/>
                    <a:pt x="43979" y="90065"/>
                    <a:pt x="44114" y="90258"/>
                  </a:cubicBezTo>
                  <a:cubicBezTo>
                    <a:pt x="44133" y="90354"/>
                    <a:pt x="44191" y="90412"/>
                    <a:pt x="44268" y="90450"/>
                  </a:cubicBezTo>
                  <a:cubicBezTo>
                    <a:pt x="44306" y="90460"/>
                    <a:pt x="44340" y="90465"/>
                    <a:pt x="44371" y="90465"/>
                  </a:cubicBezTo>
                  <a:cubicBezTo>
                    <a:pt x="44403" y="90465"/>
                    <a:pt x="44431" y="90460"/>
                    <a:pt x="44460" y="90450"/>
                  </a:cubicBezTo>
                  <a:cubicBezTo>
                    <a:pt x="44537" y="90431"/>
                    <a:pt x="44576" y="90373"/>
                    <a:pt x="44614" y="90296"/>
                  </a:cubicBezTo>
                  <a:lnTo>
                    <a:pt x="44614" y="90258"/>
                  </a:lnTo>
                  <a:cubicBezTo>
                    <a:pt x="44691" y="90373"/>
                    <a:pt x="44807" y="90431"/>
                    <a:pt x="44942" y="90450"/>
                  </a:cubicBezTo>
                  <a:lnTo>
                    <a:pt x="44980" y="90450"/>
                  </a:lnTo>
                  <a:cubicBezTo>
                    <a:pt x="45038" y="90470"/>
                    <a:pt x="45077" y="90508"/>
                    <a:pt x="45115" y="90585"/>
                  </a:cubicBezTo>
                  <a:cubicBezTo>
                    <a:pt x="45154" y="90662"/>
                    <a:pt x="45212" y="90720"/>
                    <a:pt x="45289" y="90759"/>
                  </a:cubicBezTo>
                  <a:cubicBezTo>
                    <a:pt x="45481" y="90893"/>
                    <a:pt x="45693" y="90990"/>
                    <a:pt x="45924" y="91009"/>
                  </a:cubicBezTo>
                  <a:cubicBezTo>
                    <a:pt x="46175" y="90990"/>
                    <a:pt x="46406" y="90874"/>
                    <a:pt x="46579" y="90701"/>
                  </a:cubicBezTo>
                  <a:cubicBezTo>
                    <a:pt x="46830" y="90624"/>
                    <a:pt x="47099" y="90547"/>
                    <a:pt x="47369" y="90508"/>
                  </a:cubicBezTo>
                  <a:lnTo>
                    <a:pt x="47619" y="90508"/>
                  </a:lnTo>
                  <a:cubicBezTo>
                    <a:pt x="47672" y="90518"/>
                    <a:pt x="47726" y="90523"/>
                    <a:pt x="47779" y="90523"/>
                  </a:cubicBezTo>
                  <a:cubicBezTo>
                    <a:pt x="48036" y="90523"/>
                    <a:pt x="48288" y="90411"/>
                    <a:pt x="48448" y="90219"/>
                  </a:cubicBezTo>
                  <a:cubicBezTo>
                    <a:pt x="48544" y="90123"/>
                    <a:pt x="48660" y="90065"/>
                    <a:pt x="48795" y="90065"/>
                  </a:cubicBezTo>
                  <a:cubicBezTo>
                    <a:pt x="48831" y="90060"/>
                    <a:pt x="48868" y="90058"/>
                    <a:pt x="48906" y="90058"/>
                  </a:cubicBezTo>
                  <a:cubicBezTo>
                    <a:pt x="49011" y="90058"/>
                    <a:pt x="49120" y="90075"/>
                    <a:pt x="49218" y="90104"/>
                  </a:cubicBezTo>
                  <a:cubicBezTo>
                    <a:pt x="49334" y="90123"/>
                    <a:pt x="49469" y="90142"/>
                    <a:pt x="49604" y="90142"/>
                  </a:cubicBezTo>
                  <a:cubicBezTo>
                    <a:pt x="49700" y="90142"/>
                    <a:pt x="49796" y="90104"/>
                    <a:pt x="49893" y="90065"/>
                  </a:cubicBezTo>
                  <a:cubicBezTo>
                    <a:pt x="49970" y="90027"/>
                    <a:pt x="50008" y="90007"/>
                    <a:pt x="50047" y="90007"/>
                  </a:cubicBezTo>
                  <a:cubicBezTo>
                    <a:pt x="50162" y="90046"/>
                    <a:pt x="50278" y="90065"/>
                    <a:pt x="50393" y="90084"/>
                  </a:cubicBezTo>
                  <a:cubicBezTo>
                    <a:pt x="50605" y="90104"/>
                    <a:pt x="50798" y="90181"/>
                    <a:pt x="50991" y="90258"/>
                  </a:cubicBezTo>
                  <a:cubicBezTo>
                    <a:pt x="51080" y="90309"/>
                    <a:pt x="51170" y="90335"/>
                    <a:pt x="51260" y="90335"/>
                  </a:cubicBezTo>
                  <a:cubicBezTo>
                    <a:pt x="51305" y="90335"/>
                    <a:pt x="51350" y="90328"/>
                    <a:pt x="51395" y="90316"/>
                  </a:cubicBezTo>
                  <a:cubicBezTo>
                    <a:pt x="51453" y="90296"/>
                    <a:pt x="51511" y="90258"/>
                    <a:pt x="51530" y="90219"/>
                  </a:cubicBezTo>
                  <a:cubicBezTo>
                    <a:pt x="51586" y="90095"/>
                    <a:pt x="51636" y="90037"/>
                    <a:pt x="51721" y="90037"/>
                  </a:cubicBezTo>
                  <a:cubicBezTo>
                    <a:pt x="51782" y="90037"/>
                    <a:pt x="51861" y="90067"/>
                    <a:pt x="51973" y="90123"/>
                  </a:cubicBezTo>
                  <a:cubicBezTo>
                    <a:pt x="52069" y="90142"/>
                    <a:pt x="52146" y="90142"/>
                    <a:pt x="52223" y="90142"/>
                  </a:cubicBezTo>
                  <a:lnTo>
                    <a:pt x="52300" y="90142"/>
                  </a:lnTo>
                  <a:cubicBezTo>
                    <a:pt x="52358" y="90142"/>
                    <a:pt x="52416" y="90123"/>
                    <a:pt x="52474" y="90084"/>
                  </a:cubicBezTo>
                  <a:cubicBezTo>
                    <a:pt x="52512" y="90027"/>
                    <a:pt x="52532" y="89969"/>
                    <a:pt x="52532" y="89892"/>
                  </a:cubicBezTo>
                  <a:cubicBezTo>
                    <a:pt x="52532" y="89834"/>
                    <a:pt x="52551" y="89757"/>
                    <a:pt x="52609" y="89718"/>
                  </a:cubicBezTo>
                  <a:cubicBezTo>
                    <a:pt x="52628" y="89709"/>
                    <a:pt x="52647" y="89704"/>
                    <a:pt x="52666" y="89704"/>
                  </a:cubicBezTo>
                  <a:cubicBezTo>
                    <a:pt x="52686" y="89704"/>
                    <a:pt x="52705" y="89709"/>
                    <a:pt x="52724" y="89718"/>
                  </a:cubicBezTo>
                  <a:cubicBezTo>
                    <a:pt x="52872" y="89787"/>
                    <a:pt x="53012" y="89815"/>
                    <a:pt x="53144" y="89815"/>
                  </a:cubicBezTo>
                  <a:cubicBezTo>
                    <a:pt x="53459" y="89815"/>
                    <a:pt x="53732" y="89656"/>
                    <a:pt x="53976" y="89506"/>
                  </a:cubicBezTo>
                  <a:lnTo>
                    <a:pt x="54092" y="89449"/>
                  </a:lnTo>
                  <a:cubicBezTo>
                    <a:pt x="54439" y="89256"/>
                    <a:pt x="54766" y="89025"/>
                    <a:pt x="55074" y="88774"/>
                  </a:cubicBezTo>
                  <a:cubicBezTo>
                    <a:pt x="55209" y="88659"/>
                    <a:pt x="55344" y="88563"/>
                    <a:pt x="55479" y="88466"/>
                  </a:cubicBezTo>
                  <a:lnTo>
                    <a:pt x="55498" y="88447"/>
                  </a:lnTo>
                  <a:cubicBezTo>
                    <a:pt x="55864" y="88197"/>
                    <a:pt x="56211" y="87908"/>
                    <a:pt x="56500" y="87561"/>
                  </a:cubicBezTo>
                  <a:cubicBezTo>
                    <a:pt x="56596" y="87407"/>
                    <a:pt x="56731" y="87291"/>
                    <a:pt x="56885" y="87195"/>
                  </a:cubicBezTo>
                  <a:cubicBezTo>
                    <a:pt x="57559" y="86810"/>
                    <a:pt x="57983" y="86174"/>
                    <a:pt x="58388" y="85577"/>
                  </a:cubicBezTo>
                  <a:lnTo>
                    <a:pt x="58542" y="85365"/>
                  </a:lnTo>
                  <a:cubicBezTo>
                    <a:pt x="58638" y="85230"/>
                    <a:pt x="58715" y="85095"/>
                    <a:pt x="58773" y="84960"/>
                  </a:cubicBezTo>
                  <a:cubicBezTo>
                    <a:pt x="58908" y="84691"/>
                    <a:pt x="59100" y="84440"/>
                    <a:pt x="59312" y="84228"/>
                  </a:cubicBezTo>
                  <a:lnTo>
                    <a:pt x="59428" y="84132"/>
                  </a:lnTo>
                  <a:cubicBezTo>
                    <a:pt x="59582" y="83997"/>
                    <a:pt x="59736" y="83882"/>
                    <a:pt x="59909" y="83805"/>
                  </a:cubicBezTo>
                  <a:cubicBezTo>
                    <a:pt x="60333" y="83612"/>
                    <a:pt x="60641" y="83207"/>
                    <a:pt x="60718" y="82745"/>
                  </a:cubicBezTo>
                  <a:cubicBezTo>
                    <a:pt x="60776" y="82495"/>
                    <a:pt x="60853" y="82244"/>
                    <a:pt x="60950" y="82013"/>
                  </a:cubicBezTo>
                  <a:cubicBezTo>
                    <a:pt x="61123" y="81628"/>
                    <a:pt x="61219" y="81243"/>
                    <a:pt x="61258" y="80838"/>
                  </a:cubicBezTo>
                  <a:cubicBezTo>
                    <a:pt x="61258" y="80742"/>
                    <a:pt x="61277" y="80645"/>
                    <a:pt x="61296" y="80549"/>
                  </a:cubicBezTo>
                  <a:cubicBezTo>
                    <a:pt x="61354" y="80337"/>
                    <a:pt x="61354" y="80106"/>
                    <a:pt x="61296" y="79875"/>
                  </a:cubicBezTo>
                  <a:lnTo>
                    <a:pt x="61239" y="79682"/>
                  </a:lnTo>
                  <a:cubicBezTo>
                    <a:pt x="61316" y="79586"/>
                    <a:pt x="61431" y="79509"/>
                    <a:pt x="61547" y="79451"/>
                  </a:cubicBezTo>
                  <a:cubicBezTo>
                    <a:pt x="62125" y="79181"/>
                    <a:pt x="62722" y="78950"/>
                    <a:pt x="63338" y="78796"/>
                  </a:cubicBezTo>
                  <a:lnTo>
                    <a:pt x="63396" y="78796"/>
                  </a:lnTo>
                  <a:cubicBezTo>
                    <a:pt x="63762" y="78681"/>
                    <a:pt x="64051" y="78449"/>
                    <a:pt x="64263" y="78141"/>
                  </a:cubicBezTo>
                  <a:cubicBezTo>
                    <a:pt x="64282" y="78122"/>
                    <a:pt x="64321" y="78083"/>
                    <a:pt x="64340" y="78064"/>
                  </a:cubicBezTo>
                  <a:cubicBezTo>
                    <a:pt x="64494" y="77929"/>
                    <a:pt x="64571" y="77717"/>
                    <a:pt x="64533" y="77525"/>
                  </a:cubicBezTo>
                  <a:cubicBezTo>
                    <a:pt x="64456" y="77140"/>
                    <a:pt x="64513" y="76735"/>
                    <a:pt x="64725" y="76408"/>
                  </a:cubicBezTo>
                  <a:cubicBezTo>
                    <a:pt x="64744" y="76369"/>
                    <a:pt x="64802" y="76215"/>
                    <a:pt x="64725" y="76119"/>
                  </a:cubicBezTo>
                  <a:cubicBezTo>
                    <a:pt x="64629" y="76022"/>
                    <a:pt x="64648" y="75965"/>
                    <a:pt x="64706" y="75791"/>
                  </a:cubicBezTo>
                  <a:cubicBezTo>
                    <a:pt x="64725" y="75753"/>
                    <a:pt x="64725" y="75695"/>
                    <a:pt x="64744" y="75656"/>
                  </a:cubicBezTo>
                  <a:cubicBezTo>
                    <a:pt x="64783" y="75521"/>
                    <a:pt x="64860" y="75252"/>
                    <a:pt x="64513" y="75155"/>
                  </a:cubicBezTo>
                  <a:cubicBezTo>
                    <a:pt x="64513" y="75155"/>
                    <a:pt x="64513" y="75136"/>
                    <a:pt x="64513" y="75136"/>
                  </a:cubicBezTo>
                  <a:cubicBezTo>
                    <a:pt x="64706" y="75098"/>
                    <a:pt x="64841" y="74886"/>
                    <a:pt x="64764" y="74693"/>
                  </a:cubicBezTo>
                  <a:cubicBezTo>
                    <a:pt x="64764" y="74674"/>
                    <a:pt x="64764" y="74635"/>
                    <a:pt x="64764" y="74597"/>
                  </a:cubicBezTo>
                  <a:cubicBezTo>
                    <a:pt x="64764" y="74597"/>
                    <a:pt x="64764" y="74578"/>
                    <a:pt x="64764" y="74558"/>
                  </a:cubicBezTo>
                  <a:cubicBezTo>
                    <a:pt x="64802" y="74366"/>
                    <a:pt x="64764" y="74269"/>
                    <a:pt x="64610" y="74231"/>
                  </a:cubicBezTo>
                  <a:cubicBezTo>
                    <a:pt x="64590" y="74221"/>
                    <a:pt x="64567" y="74216"/>
                    <a:pt x="64544" y="74216"/>
                  </a:cubicBezTo>
                  <a:cubicBezTo>
                    <a:pt x="64478" y="74216"/>
                    <a:pt x="64407" y="74256"/>
                    <a:pt x="64378" y="74327"/>
                  </a:cubicBezTo>
                  <a:cubicBezTo>
                    <a:pt x="64263" y="74212"/>
                    <a:pt x="64224" y="74038"/>
                    <a:pt x="64263" y="73903"/>
                  </a:cubicBezTo>
                  <a:cubicBezTo>
                    <a:pt x="64359" y="73653"/>
                    <a:pt x="64282" y="73364"/>
                    <a:pt x="64090" y="73210"/>
                  </a:cubicBezTo>
                  <a:cubicBezTo>
                    <a:pt x="63916" y="73094"/>
                    <a:pt x="63916" y="73037"/>
                    <a:pt x="63955" y="72805"/>
                  </a:cubicBezTo>
                  <a:lnTo>
                    <a:pt x="63955" y="72786"/>
                  </a:lnTo>
                  <a:cubicBezTo>
                    <a:pt x="64012" y="72536"/>
                    <a:pt x="64032" y="72459"/>
                    <a:pt x="64263" y="72362"/>
                  </a:cubicBezTo>
                  <a:cubicBezTo>
                    <a:pt x="64552" y="72228"/>
                    <a:pt x="64783" y="72016"/>
                    <a:pt x="64956" y="71746"/>
                  </a:cubicBezTo>
                  <a:lnTo>
                    <a:pt x="65014" y="71669"/>
                  </a:lnTo>
                  <a:cubicBezTo>
                    <a:pt x="65091" y="71534"/>
                    <a:pt x="65226" y="71438"/>
                    <a:pt x="65380" y="71380"/>
                  </a:cubicBezTo>
                  <a:cubicBezTo>
                    <a:pt x="65650" y="71361"/>
                    <a:pt x="65920" y="71207"/>
                    <a:pt x="66054" y="70975"/>
                  </a:cubicBezTo>
                  <a:cubicBezTo>
                    <a:pt x="66093" y="70956"/>
                    <a:pt x="66112" y="70918"/>
                    <a:pt x="66131" y="70898"/>
                  </a:cubicBezTo>
                  <a:lnTo>
                    <a:pt x="66208" y="70802"/>
                  </a:lnTo>
                  <a:cubicBezTo>
                    <a:pt x="66574" y="70340"/>
                    <a:pt x="67037" y="69935"/>
                    <a:pt x="67557" y="69627"/>
                  </a:cubicBezTo>
                  <a:cubicBezTo>
                    <a:pt x="67615" y="69588"/>
                    <a:pt x="67692" y="69531"/>
                    <a:pt x="67769" y="69492"/>
                  </a:cubicBezTo>
                  <a:cubicBezTo>
                    <a:pt x="67904" y="69396"/>
                    <a:pt x="68058" y="69338"/>
                    <a:pt x="68212" y="69280"/>
                  </a:cubicBezTo>
                  <a:lnTo>
                    <a:pt x="68366" y="69242"/>
                  </a:lnTo>
                  <a:cubicBezTo>
                    <a:pt x="68809" y="69184"/>
                    <a:pt x="69233" y="69030"/>
                    <a:pt x="69618" y="68818"/>
                  </a:cubicBezTo>
                  <a:cubicBezTo>
                    <a:pt x="70003" y="68548"/>
                    <a:pt x="70350" y="68240"/>
                    <a:pt x="70678" y="67893"/>
                  </a:cubicBezTo>
                  <a:lnTo>
                    <a:pt x="70755" y="67816"/>
                  </a:lnTo>
                  <a:cubicBezTo>
                    <a:pt x="71140" y="67412"/>
                    <a:pt x="71544" y="67007"/>
                    <a:pt x="71660" y="66429"/>
                  </a:cubicBezTo>
                  <a:cubicBezTo>
                    <a:pt x="71679" y="66372"/>
                    <a:pt x="71698" y="66314"/>
                    <a:pt x="71718" y="66256"/>
                  </a:cubicBezTo>
                  <a:cubicBezTo>
                    <a:pt x="71756" y="66160"/>
                    <a:pt x="71795" y="66063"/>
                    <a:pt x="71795" y="65967"/>
                  </a:cubicBezTo>
                  <a:cubicBezTo>
                    <a:pt x="71814" y="65736"/>
                    <a:pt x="71776" y="65485"/>
                    <a:pt x="71641" y="65274"/>
                  </a:cubicBezTo>
                  <a:cubicBezTo>
                    <a:pt x="71564" y="65119"/>
                    <a:pt x="71506" y="64927"/>
                    <a:pt x="71506" y="64734"/>
                  </a:cubicBezTo>
                  <a:cubicBezTo>
                    <a:pt x="71506" y="64676"/>
                    <a:pt x="71525" y="64619"/>
                    <a:pt x="71525" y="64561"/>
                  </a:cubicBezTo>
                  <a:cubicBezTo>
                    <a:pt x="71564" y="64426"/>
                    <a:pt x="71564" y="64291"/>
                    <a:pt x="71564" y="64156"/>
                  </a:cubicBezTo>
                  <a:cubicBezTo>
                    <a:pt x="71564" y="64041"/>
                    <a:pt x="71525" y="63906"/>
                    <a:pt x="71467" y="63810"/>
                  </a:cubicBezTo>
                  <a:cubicBezTo>
                    <a:pt x="71621" y="63713"/>
                    <a:pt x="71698" y="63559"/>
                    <a:pt x="71679" y="63386"/>
                  </a:cubicBezTo>
                  <a:cubicBezTo>
                    <a:pt x="71679" y="63135"/>
                    <a:pt x="71660" y="62885"/>
                    <a:pt x="71602" y="62635"/>
                  </a:cubicBezTo>
                  <a:cubicBezTo>
                    <a:pt x="71544" y="62365"/>
                    <a:pt x="71525" y="62076"/>
                    <a:pt x="71544" y="61806"/>
                  </a:cubicBezTo>
                  <a:lnTo>
                    <a:pt x="71544" y="61748"/>
                  </a:lnTo>
                  <a:lnTo>
                    <a:pt x="71544" y="61710"/>
                  </a:lnTo>
                  <a:lnTo>
                    <a:pt x="71564" y="61710"/>
                  </a:lnTo>
                  <a:cubicBezTo>
                    <a:pt x="71583" y="61715"/>
                    <a:pt x="71602" y="61717"/>
                    <a:pt x="71621" y="61717"/>
                  </a:cubicBezTo>
                  <a:cubicBezTo>
                    <a:pt x="71678" y="61717"/>
                    <a:pt x="71732" y="61695"/>
                    <a:pt x="71776" y="61652"/>
                  </a:cubicBezTo>
                  <a:cubicBezTo>
                    <a:pt x="71814" y="61614"/>
                    <a:pt x="71853" y="61556"/>
                    <a:pt x="71833" y="61479"/>
                  </a:cubicBezTo>
                  <a:lnTo>
                    <a:pt x="71833" y="61421"/>
                  </a:lnTo>
                  <a:cubicBezTo>
                    <a:pt x="71833" y="61363"/>
                    <a:pt x="71872" y="61151"/>
                    <a:pt x="71660" y="61113"/>
                  </a:cubicBezTo>
                  <a:lnTo>
                    <a:pt x="71641" y="61113"/>
                  </a:lnTo>
                  <a:cubicBezTo>
                    <a:pt x="71641" y="61093"/>
                    <a:pt x="71641" y="61093"/>
                    <a:pt x="71641" y="61074"/>
                  </a:cubicBezTo>
                  <a:lnTo>
                    <a:pt x="71641" y="61036"/>
                  </a:lnTo>
                  <a:cubicBezTo>
                    <a:pt x="71718" y="60439"/>
                    <a:pt x="71602" y="60246"/>
                    <a:pt x="71082" y="60015"/>
                  </a:cubicBezTo>
                  <a:cubicBezTo>
                    <a:pt x="70928" y="59957"/>
                    <a:pt x="70812" y="59822"/>
                    <a:pt x="70793" y="59668"/>
                  </a:cubicBezTo>
                  <a:cubicBezTo>
                    <a:pt x="70735" y="59495"/>
                    <a:pt x="70678" y="59302"/>
                    <a:pt x="70658" y="59129"/>
                  </a:cubicBezTo>
                  <a:cubicBezTo>
                    <a:pt x="70639" y="58820"/>
                    <a:pt x="70543" y="58531"/>
                    <a:pt x="70389" y="58262"/>
                  </a:cubicBezTo>
                  <a:cubicBezTo>
                    <a:pt x="70254" y="58088"/>
                    <a:pt x="70234" y="57819"/>
                    <a:pt x="70369" y="57626"/>
                  </a:cubicBezTo>
                  <a:cubicBezTo>
                    <a:pt x="70466" y="57433"/>
                    <a:pt x="70466" y="57202"/>
                    <a:pt x="70369" y="56990"/>
                  </a:cubicBezTo>
                  <a:cubicBezTo>
                    <a:pt x="70234" y="56798"/>
                    <a:pt x="70312" y="56682"/>
                    <a:pt x="70466" y="56490"/>
                  </a:cubicBezTo>
                  <a:cubicBezTo>
                    <a:pt x="70581" y="56374"/>
                    <a:pt x="70620" y="56201"/>
                    <a:pt x="70581" y="56047"/>
                  </a:cubicBezTo>
                  <a:cubicBezTo>
                    <a:pt x="70523" y="55912"/>
                    <a:pt x="70408" y="55815"/>
                    <a:pt x="70273" y="55796"/>
                  </a:cubicBezTo>
                  <a:cubicBezTo>
                    <a:pt x="70254" y="55796"/>
                    <a:pt x="70254" y="55796"/>
                    <a:pt x="70234" y="55719"/>
                  </a:cubicBezTo>
                  <a:cubicBezTo>
                    <a:pt x="70215" y="55526"/>
                    <a:pt x="70080" y="55392"/>
                    <a:pt x="69907" y="55315"/>
                  </a:cubicBezTo>
                  <a:cubicBezTo>
                    <a:pt x="69772" y="55257"/>
                    <a:pt x="69753" y="55218"/>
                    <a:pt x="69753" y="55103"/>
                  </a:cubicBezTo>
                  <a:cubicBezTo>
                    <a:pt x="69753" y="55045"/>
                    <a:pt x="69753" y="54987"/>
                    <a:pt x="69734" y="54949"/>
                  </a:cubicBezTo>
                  <a:cubicBezTo>
                    <a:pt x="69714" y="54871"/>
                    <a:pt x="69714" y="54794"/>
                    <a:pt x="69734" y="54717"/>
                  </a:cubicBezTo>
                  <a:lnTo>
                    <a:pt x="69791" y="54602"/>
                  </a:lnTo>
                  <a:cubicBezTo>
                    <a:pt x="69946" y="54351"/>
                    <a:pt x="70061" y="54062"/>
                    <a:pt x="70138" y="53773"/>
                  </a:cubicBezTo>
                  <a:cubicBezTo>
                    <a:pt x="70177" y="53562"/>
                    <a:pt x="70292" y="53330"/>
                    <a:pt x="70446" y="53176"/>
                  </a:cubicBezTo>
                  <a:cubicBezTo>
                    <a:pt x="70562" y="53061"/>
                    <a:pt x="70658" y="52945"/>
                    <a:pt x="70716" y="52791"/>
                  </a:cubicBezTo>
                  <a:lnTo>
                    <a:pt x="70755" y="52733"/>
                  </a:lnTo>
                  <a:cubicBezTo>
                    <a:pt x="70832" y="52579"/>
                    <a:pt x="70909" y="52406"/>
                    <a:pt x="70966" y="52232"/>
                  </a:cubicBezTo>
                  <a:cubicBezTo>
                    <a:pt x="71044" y="52059"/>
                    <a:pt x="71121" y="51886"/>
                    <a:pt x="71217" y="51712"/>
                  </a:cubicBezTo>
                  <a:lnTo>
                    <a:pt x="71236" y="51674"/>
                  </a:lnTo>
                  <a:cubicBezTo>
                    <a:pt x="71429" y="51404"/>
                    <a:pt x="71525" y="51077"/>
                    <a:pt x="71525" y="50749"/>
                  </a:cubicBezTo>
                  <a:cubicBezTo>
                    <a:pt x="71525" y="50691"/>
                    <a:pt x="71602" y="50634"/>
                    <a:pt x="71679" y="50614"/>
                  </a:cubicBezTo>
                  <a:cubicBezTo>
                    <a:pt x="72199" y="50518"/>
                    <a:pt x="72334" y="50402"/>
                    <a:pt x="72411" y="49902"/>
                  </a:cubicBezTo>
                  <a:cubicBezTo>
                    <a:pt x="72411" y="49882"/>
                    <a:pt x="72411" y="49863"/>
                    <a:pt x="72411" y="49844"/>
                  </a:cubicBezTo>
                  <a:cubicBezTo>
                    <a:pt x="72460" y="49854"/>
                    <a:pt x="72506" y="49858"/>
                    <a:pt x="72549" y="49858"/>
                  </a:cubicBezTo>
                  <a:cubicBezTo>
                    <a:pt x="72845" y="49858"/>
                    <a:pt x="73006" y="49646"/>
                    <a:pt x="73124" y="49478"/>
                  </a:cubicBezTo>
                  <a:cubicBezTo>
                    <a:pt x="73162" y="49420"/>
                    <a:pt x="73201" y="49382"/>
                    <a:pt x="73240" y="49343"/>
                  </a:cubicBezTo>
                  <a:cubicBezTo>
                    <a:pt x="73374" y="49170"/>
                    <a:pt x="73509" y="48977"/>
                    <a:pt x="73606" y="48784"/>
                  </a:cubicBezTo>
                  <a:cubicBezTo>
                    <a:pt x="73683" y="48669"/>
                    <a:pt x="73740" y="48534"/>
                    <a:pt x="73817" y="48438"/>
                  </a:cubicBezTo>
                  <a:cubicBezTo>
                    <a:pt x="73991" y="48226"/>
                    <a:pt x="74164" y="48014"/>
                    <a:pt x="74376" y="47821"/>
                  </a:cubicBezTo>
                  <a:cubicBezTo>
                    <a:pt x="74453" y="47744"/>
                    <a:pt x="74530" y="47667"/>
                    <a:pt x="74626" y="47571"/>
                  </a:cubicBezTo>
                  <a:lnTo>
                    <a:pt x="75031" y="47147"/>
                  </a:lnTo>
                  <a:cubicBezTo>
                    <a:pt x="75416" y="46704"/>
                    <a:pt x="75840" y="46299"/>
                    <a:pt x="76283" y="45895"/>
                  </a:cubicBezTo>
                  <a:lnTo>
                    <a:pt x="76360" y="45837"/>
                  </a:lnTo>
                  <a:cubicBezTo>
                    <a:pt x="76784" y="45433"/>
                    <a:pt x="77246" y="45105"/>
                    <a:pt x="77728" y="44797"/>
                  </a:cubicBezTo>
                  <a:lnTo>
                    <a:pt x="77824" y="44758"/>
                  </a:lnTo>
                  <a:cubicBezTo>
                    <a:pt x="78209" y="44566"/>
                    <a:pt x="78556" y="44335"/>
                    <a:pt x="78864" y="44046"/>
                  </a:cubicBezTo>
                  <a:lnTo>
                    <a:pt x="79192" y="43680"/>
                  </a:lnTo>
                  <a:cubicBezTo>
                    <a:pt x="80078" y="42774"/>
                    <a:pt x="80983" y="41830"/>
                    <a:pt x="81619" y="40675"/>
                  </a:cubicBezTo>
                  <a:cubicBezTo>
                    <a:pt x="81715" y="40521"/>
                    <a:pt x="81812" y="40347"/>
                    <a:pt x="81908" y="40193"/>
                  </a:cubicBezTo>
                  <a:cubicBezTo>
                    <a:pt x="82255" y="39731"/>
                    <a:pt x="82505" y="39211"/>
                    <a:pt x="82659" y="38633"/>
                  </a:cubicBezTo>
                  <a:cubicBezTo>
                    <a:pt x="82736" y="38267"/>
                    <a:pt x="82929" y="37901"/>
                    <a:pt x="83179" y="37631"/>
                  </a:cubicBezTo>
                  <a:cubicBezTo>
                    <a:pt x="83295" y="37458"/>
                    <a:pt x="83372" y="37284"/>
                    <a:pt x="83410" y="37092"/>
                  </a:cubicBezTo>
                  <a:cubicBezTo>
                    <a:pt x="83430" y="36880"/>
                    <a:pt x="83526" y="36668"/>
                    <a:pt x="83680" y="36533"/>
                  </a:cubicBezTo>
                  <a:cubicBezTo>
                    <a:pt x="83873" y="36340"/>
                    <a:pt x="84008" y="36109"/>
                    <a:pt x="84065" y="35840"/>
                  </a:cubicBezTo>
                  <a:cubicBezTo>
                    <a:pt x="84123" y="35647"/>
                    <a:pt x="84200" y="35474"/>
                    <a:pt x="84316" y="35300"/>
                  </a:cubicBezTo>
                  <a:cubicBezTo>
                    <a:pt x="84566" y="34973"/>
                    <a:pt x="84566" y="34549"/>
                    <a:pt x="84566" y="34144"/>
                  </a:cubicBezTo>
                  <a:lnTo>
                    <a:pt x="84566" y="33778"/>
                  </a:lnTo>
                  <a:cubicBezTo>
                    <a:pt x="84566" y="33663"/>
                    <a:pt x="84586" y="33682"/>
                    <a:pt x="84663" y="33644"/>
                  </a:cubicBezTo>
                  <a:lnTo>
                    <a:pt x="84855" y="33644"/>
                  </a:lnTo>
                  <a:cubicBezTo>
                    <a:pt x="84876" y="33649"/>
                    <a:pt x="84895" y="33651"/>
                    <a:pt x="84913" y="33651"/>
                  </a:cubicBezTo>
                  <a:cubicBezTo>
                    <a:pt x="84963" y="33651"/>
                    <a:pt x="85006" y="33633"/>
                    <a:pt x="85048" y="33605"/>
                  </a:cubicBezTo>
                  <a:cubicBezTo>
                    <a:pt x="85086" y="33567"/>
                    <a:pt x="85106" y="33509"/>
                    <a:pt x="85125" y="33451"/>
                  </a:cubicBezTo>
                  <a:lnTo>
                    <a:pt x="85125" y="33432"/>
                  </a:lnTo>
                  <a:cubicBezTo>
                    <a:pt x="85125" y="33355"/>
                    <a:pt x="85106" y="33278"/>
                    <a:pt x="85067" y="33220"/>
                  </a:cubicBezTo>
                  <a:cubicBezTo>
                    <a:pt x="85029" y="33181"/>
                    <a:pt x="84952" y="33143"/>
                    <a:pt x="84894" y="33143"/>
                  </a:cubicBezTo>
                  <a:cubicBezTo>
                    <a:pt x="84874" y="33143"/>
                    <a:pt x="84855" y="33143"/>
                    <a:pt x="84855" y="33123"/>
                  </a:cubicBezTo>
                  <a:cubicBezTo>
                    <a:pt x="84836" y="33008"/>
                    <a:pt x="84817" y="32892"/>
                    <a:pt x="84778" y="32777"/>
                  </a:cubicBezTo>
                  <a:cubicBezTo>
                    <a:pt x="84701" y="32507"/>
                    <a:pt x="84701" y="32237"/>
                    <a:pt x="84778" y="31987"/>
                  </a:cubicBezTo>
                  <a:cubicBezTo>
                    <a:pt x="84913" y="31794"/>
                    <a:pt x="84874" y="31544"/>
                    <a:pt x="84701" y="31409"/>
                  </a:cubicBezTo>
                  <a:cubicBezTo>
                    <a:pt x="84570" y="31307"/>
                    <a:pt x="84405" y="31260"/>
                    <a:pt x="84241" y="31260"/>
                  </a:cubicBezTo>
                  <a:cubicBezTo>
                    <a:pt x="84189" y="31260"/>
                    <a:pt x="84136" y="31265"/>
                    <a:pt x="84085" y="31274"/>
                  </a:cubicBezTo>
                  <a:cubicBezTo>
                    <a:pt x="83873" y="31313"/>
                    <a:pt x="83680" y="31448"/>
                    <a:pt x="83565" y="31640"/>
                  </a:cubicBezTo>
                  <a:cubicBezTo>
                    <a:pt x="83565" y="31640"/>
                    <a:pt x="83565" y="31679"/>
                    <a:pt x="83507" y="31698"/>
                  </a:cubicBezTo>
                  <a:cubicBezTo>
                    <a:pt x="83314" y="31814"/>
                    <a:pt x="83102" y="31891"/>
                    <a:pt x="82890" y="31929"/>
                  </a:cubicBezTo>
                  <a:cubicBezTo>
                    <a:pt x="82659" y="31987"/>
                    <a:pt x="82447" y="32064"/>
                    <a:pt x="82235" y="32180"/>
                  </a:cubicBezTo>
                  <a:cubicBezTo>
                    <a:pt x="82108" y="32249"/>
                    <a:pt x="81960" y="32284"/>
                    <a:pt x="81812" y="32284"/>
                  </a:cubicBezTo>
                  <a:cubicBezTo>
                    <a:pt x="81714" y="32284"/>
                    <a:pt x="81615" y="32268"/>
                    <a:pt x="81523" y="32237"/>
                  </a:cubicBezTo>
                  <a:cubicBezTo>
                    <a:pt x="81478" y="32229"/>
                    <a:pt x="81433" y="32226"/>
                    <a:pt x="81388" y="32226"/>
                  </a:cubicBezTo>
                  <a:cubicBezTo>
                    <a:pt x="81217" y="32226"/>
                    <a:pt x="81043" y="32281"/>
                    <a:pt x="80906" y="32372"/>
                  </a:cubicBezTo>
                  <a:cubicBezTo>
                    <a:pt x="80730" y="32478"/>
                    <a:pt x="80590" y="32526"/>
                    <a:pt x="80468" y="32526"/>
                  </a:cubicBezTo>
                  <a:cubicBezTo>
                    <a:pt x="80390" y="32526"/>
                    <a:pt x="80319" y="32506"/>
                    <a:pt x="80251" y="32469"/>
                  </a:cubicBezTo>
                  <a:cubicBezTo>
                    <a:pt x="80188" y="32432"/>
                    <a:pt x="80115" y="32413"/>
                    <a:pt x="80045" y="32413"/>
                  </a:cubicBezTo>
                  <a:cubicBezTo>
                    <a:pt x="79966" y="32413"/>
                    <a:pt x="79889" y="32437"/>
                    <a:pt x="79828" y="32488"/>
                  </a:cubicBezTo>
                  <a:cubicBezTo>
                    <a:pt x="79731" y="32546"/>
                    <a:pt x="79635" y="32623"/>
                    <a:pt x="79539" y="32680"/>
                  </a:cubicBezTo>
                  <a:cubicBezTo>
                    <a:pt x="79384" y="32796"/>
                    <a:pt x="79230" y="32892"/>
                    <a:pt x="79057" y="32989"/>
                  </a:cubicBezTo>
                  <a:cubicBezTo>
                    <a:pt x="78947" y="33050"/>
                    <a:pt x="78876" y="33087"/>
                    <a:pt x="78795" y="33087"/>
                  </a:cubicBezTo>
                  <a:cubicBezTo>
                    <a:pt x="78748" y="33087"/>
                    <a:pt x="78697" y="33075"/>
                    <a:pt x="78633" y="33046"/>
                  </a:cubicBezTo>
                  <a:cubicBezTo>
                    <a:pt x="78479" y="32964"/>
                    <a:pt x="78318" y="32924"/>
                    <a:pt x="78154" y="32924"/>
                  </a:cubicBezTo>
                  <a:cubicBezTo>
                    <a:pt x="78051" y="32924"/>
                    <a:pt x="77947" y="32940"/>
                    <a:pt x="77843" y="32969"/>
                  </a:cubicBezTo>
                  <a:cubicBezTo>
                    <a:pt x="77651" y="33066"/>
                    <a:pt x="77477" y="33162"/>
                    <a:pt x="77304" y="33278"/>
                  </a:cubicBezTo>
                  <a:lnTo>
                    <a:pt x="77266" y="33316"/>
                  </a:lnTo>
                  <a:cubicBezTo>
                    <a:pt x="77068" y="33464"/>
                    <a:pt x="76815" y="33556"/>
                    <a:pt x="76566" y="33556"/>
                  </a:cubicBezTo>
                  <a:cubicBezTo>
                    <a:pt x="76523" y="33556"/>
                    <a:pt x="76480" y="33553"/>
                    <a:pt x="76437" y="33547"/>
                  </a:cubicBezTo>
                  <a:cubicBezTo>
                    <a:pt x="75994" y="33451"/>
                    <a:pt x="75609" y="33181"/>
                    <a:pt x="75416" y="32777"/>
                  </a:cubicBezTo>
                  <a:lnTo>
                    <a:pt x="75339" y="32642"/>
                  </a:lnTo>
                  <a:cubicBezTo>
                    <a:pt x="75243" y="32411"/>
                    <a:pt x="75050" y="32218"/>
                    <a:pt x="74819" y="32122"/>
                  </a:cubicBezTo>
                  <a:cubicBezTo>
                    <a:pt x="74761" y="32103"/>
                    <a:pt x="74723" y="32083"/>
                    <a:pt x="74665" y="32083"/>
                  </a:cubicBezTo>
                  <a:cubicBezTo>
                    <a:pt x="74723" y="32025"/>
                    <a:pt x="74781" y="31987"/>
                    <a:pt x="74838" y="31968"/>
                  </a:cubicBezTo>
                  <a:cubicBezTo>
                    <a:pt x="75031" y="31948"/>
                    <a:pt x="75147" y="31775"/>
                    <a:pt x="75127" y="31602"/>
                  </a:cubicBezTo>
                  <a:cubicBezTo>
                    <a:pt x="75127" y="31197"/>
                    <a:pt x="74646" y="30407"/>
                    <a:pt x="74280" y="30253"/>
                  </a:cubicBezTo>
                  <a:cubicBezTo>
                    <a:pt x="74260" y="30234"/>
                    <a:pt x="74222" y="30234"/>
                    <a:pt x="74203" y="30234"/>
                  </a:cubicBezTo>
                  <a:cubicBezTo>
                    <a:pt x="73933" y="30196"/>
                    <a:pt x="73721" y="30022"/>
                    <a:pt x="73644" y="29772"/>
                  </a:cubicBezTo>
                  <a:cubicBezTo>
                    <a:pt x="73606" y="29675"/>
                    <a:pt x="73548" y="29598"/>
                    <a:pt x="73471" y="29541"/>
                  </a:cubicBezTo>
                  <a:cubicBezTo>
                    <a:pt x="73451" y="29521"/>
                    <a:pt x="73432" y="29502"/>
                    <a:pt x="73413" y="29464"/>
                  </a:cubicBezTo>
                  <a:cubicBezTo>
                    <a:pt x="73278" y="29329"/>
                    <a:pt x="73143" y="29232"/>
                    <a:pt x="72970" y="29155"/>
                  </a:cubicBezTo>
                  <a:cubicBezTo>
                    <a:pt x="72796" y="29078"/>
                    <a:pt x="72662" y="28943"/>
                    <a:pt x="72565" y="28789"/>
                  </a:cubicBezTo>
                  <a:cubicBezTo>
                    <a:pt x="72450" y="28577"/>
                    <a:pt x="72296" y="28288"/>
                    <a:pt x="71968" y="28231"/>
                  </a:cubicBezTo>
                  <a:cubicBezTo>
                    <a:pt x="71795" y="28173"/>
                    <a:pt x="71621" y="28096"/>
                    <a:pt x="71467" y="27980"/>
                  </a:cubicBezTo>
                  <a:cubicBezTo>
                    <a:pt x="71352" y="27903"/>
                    <a:pt x="71217" y="27826"/>
                    <a:pt x="71082" y="27768"/>
                  </a:cubicBezTo>
                  <a:lnTo>
                    <a:pt x="71044" y="27730"/>
                  </a:lnTo>
                  <a:cubicBezTo>
                    <a:pt x="71044" y="27711"/>
                    <a:pt x="71024" y="27691"/>
                    <a:pt x="71024" y="27672"/>
                  </a:cubicBezTo>
                  <a:cubicBezTo>
                    <a:pt x="70909" y="27457"/>
                    <a:pt x="70679" y="27271"/>
                    <a:pt x="70434" y="27271"/>
                  </a:cubicBezTo>
                  <a:cubicBezTo>
                    <a:pt x="70394" y="27271"/>
                    <a:pt x="70353" y="27276"/>
                    <a:pt x="70312" y="27287"/>
                  </a:cubicBezTo>
                  <a:cubicBezTo>
                    <a:pt x="70286" y="27300"/>
                    <a:pt x="70258" y="27306"/>
                    <a:pt x="70230" y="27306"/>
                  </a:cubicBezTo>
                  <a:cubicBezTo>
                    <a:pt x="70175" y="27306"/>
                    <a:pt x="70119" y="27280"/>
                    <a:pt x="70080" y="27229"/>
                  </a:cubicBezTo>
                  <a:cubicBezTo>
                    <a:pt x="70042" y="27075"/>
                    <a:pt x="69946" y="26921"/>
                    <a:pt x="69849" y="26805"/>
                  </a:cubicBezTo>
                  <a:cubicBezTo>
                    <a:pt x="69753" y="26709"/>
                    <a:pt x="69695" y="26574"/>
                    <a:pt x="69657" y="26458"/>
                  </a:cubicBezTo>
                  <a:cubicBezTo>
                    <a:pt x="69599" y="26035"/>
                    <a:pt x="69483" y="25630"/>
                    <a:pt x="69329" y="25226"/>
                  </a:cubicBezTo>
                  <a:lnTo>
                    <a:pt x="69329" y="25206"/>
                  </a:lnTo>
                  <a:cubicBezTo>
                    <a:pt x="69117" y="24648"/>
                    <a:pt x="68886" y="24128"/>
                    <a:pt x="68327" y="23819"/>
                  </a:cubicBezTo>
                  <a:lnTo>
                    <a:pt x="68289" y="23800"/>
                  </a:lnTo>
                  <a:cubicBezTo>
                    <a:pt x="68173" y="23762"/>
                    <a:pt x="68096" y="23665"/>
                    <a:pt x="68038" y="23550"/>
                  </a:cubicBezTo>
                  <a:cubicBezTo>
                    <a:pt x="67904" y="23338"/>
                    <a:pt x="67692" y="23184"/>
                    <a:pt x="67461" y="23145"/>
                  </a:cubicBezTo>
                  <a:cubicBezTo>
                    <a:pt x="67306" y="23107"/>
                    <a:pt x="67268" y="23049"/>
                    <a:pt x="67229" y="22972"/>
                  </a:cubicBezTo>
                  <a:cubicBezTo>
                    <a:pt x="67210" y="22895"/>
                    <a:pt x="67191" y="22856"/>
                    <a:pt x="67172" y="22779"/>
                  </a:cubicBezTo>
                  <a:cubicBezTo>
                    <a:pt x="67075" y="22587"/>
                    <a:pt x="67018" y="22375"/>
                    <a:pt x="66979" y="22163"/>
                  </a:cubicBezTo>
                  <a:cubicBezTo>
                    <a:pt x="66960" y="21932"/>
                    <a:pt x="66940" y="21681"/>
                    <a:pt x="66902" y="21469"/>
                  </a:cubicBezTo>
                  <a:cubicBezTo>
                    <a:pt x="66825" y="21103"/>
                    <a:pt x="66786" y="20718"/>
                    <a:pt x="66806" y="20333"/>
                  </a:cubicBezTo>
                  <a:cubicBezTo>
                    <a:pt x="66806" y="20237"/>
                    <a:pt x="66767" y="20140"/>
                    <a:pt x="66690" y="20063"/>
                  </a:cubicBezTo>
                  <a:cubicBezTo>
                    <a:pt x="66497" y="19813"/>
                    <a:pt x="66286" y="19543"/>
                    <a:pt x="66324" y="19196"/>
                  </a:cubicBezTo>
                  <a:cubicBezTo>
                    <a:pt x="66343" y="19042"/>
                    <a:pt x="66247" y="18907"/>
                    <a:pt x="66112" y="18850"/>
                  </a:cubicBezTo>
                  <a:cubicBezTo>
                    <a:pt x="65958" y="18773"/>
                    <a:pt x="65823" y="18657"/>
                    <a:pt x="65688" y="18541"/>
                  </a:cubicBezTo>
                  <a:cubicBezTo>
                    <a:pt x="65515" y="18329"/>
                    <a:pt x="65265" y="18195"/>
                    <a:pt x="64995" y="18118"/>
                  </a:cubicBezTo>
                  <a:lnTo>
                    <a:pt x="64976" y="18098"/>
                  </a:lnTo>
                  <a:cubicBezTo>
                    <a:pt x="64956" y="18060"/>
                    <a:pt x="64937" y="18041"/>
                    <a:pt x="64918" y="18021"/>
                  </a:cubicBezTo>
                  <a:cubicBezTo>
                    <a:pt x="64802" y="17906"/>
                    <a:pt x="64706" y="17752"/>
                    <a:pt x="64648" y="17578"/>
                  </a:cubicBezTo>
                  <a:cubicBezTo>
                    <a:pt x="64629" y="17520"/>
                    <a:pt x="64590" y="17443"/>
                    <a:pt x="64552" y="17386"/>
                  </a:cubicBezTo>
                  <a:lnTo>
                    <a:pt x="64552" y="17289"/>
                  </a:lnTo>
                  <a:lnTo>
                    <a:pt x="64552" y="17077"/>
                  </a:lnTo>
                  <a:cubicBezTo>
                    <a:pt x="64594" y="17109"/>
                    <a:pt x="64643" y="17123"/>
                    <a:pt x="64690" y="17123"/>
                  </a:cubicBezTo>
                  <a:cubicBezTo>
                    <a:pt x="64729" y="17123"/>
                    <a:pt x="64768" y="17114"/>
                    <a:pt x="64802" y="17097"/>
                  </a:cubicBezTo>
                  <a:cubicBezTo>
                    <a:pt x="64879" y="17039"/>
                    <a:pt x="64956" y="16943"/>
                    <a:pt x="64841" y="16750"/>
                  </a:cubicBezTo>
                  <a:lnTo>
                    <a:pt x="64841" y="16731"/>
                  </a:lnTo>
                  <a:cubicBezTo>
                    <a:pt x="64802" y="16654"/>
                    <a:pt x="64744" y="16577"/>
                    <a:pt x="64667" y="16538"/>
                  </a:cubicBezTo>
                  <a:cubicBezTo>
                    <a:pt x="64359" y="16345"/>
                    <a:pt x="64109" y="16076"/>
                    <a:pt x="63935" y="15767"/>
                  </a:cubicBezTo>
                  <a:cubicBezTo>
                    <a:pt x="63916" y="15710"/>
                    <a:pt x="63878" y="15652"/>
                    <a:pt x="63858" y="15575"/>
                  </a:cubicBezTo>
                  <a:cubicBezTo>
                    <a:pt x="63781" y="15363"/>
                    <a:pt x="63646" y="15170"/>
                    <a:pt x="63473" y="15016"/>
                  </a:cubicBezTo>
                  <a:cubicBezTo>
                    <a:pt x="63338" y="14631"/>
                    <a:pt x="63107" y="14284"/>
                    <a:pt x="62818" y="13976"/>
                  </a:cubicBezTo>
                  <a:lnTo>
                    <a:pt x="62780" y="13918"/>
                  </a:lnTo>
                  <a:cubicBezTo>
                    <a:pt x="62722" y="13783"/>
                    <a:pt x="62664" y="13649"/>
                    <a:pt x="62587" y="13533"/>
                  </a:cubicBezTo>
                  <a:cubicBezTo>
                    <a:pt x="62471" y="13340"/>
                    <a:pt x="62394" y="13128"/>
                    <a:pt x="62356" y="12897"/>
                  </a:cubicBezTo>
                  <a:cubicBezTo>
                    <a:pt x="62337" y="12724"/>
                    <a:pt x="62260" y="12570"/>
                    <a:pt x="62125" y="12473"/>
                  </a:cubicBezTo>
                  <a:cubicBezTo>
                    <a:pt x="62105" y="12454"/>
                    <a:pt x="62086" y="12435"/>
                    <a:pt x="62086" y="12435"/>
                  </a:cubicBezTo>
                  <a:cubicBezTo>
                    <a:pt x="62086" y="12416"/>
                    <a:pt x="62105" y="12396"/>
                    <a:pt x="62105" y="12377"/>
                  </a:cubicBezTo>
                  <a:lnTo>
                    <a:pt x="62105" y="12358"/>
                  </a:lnTo>
                  <a:cubicBezTo>
                    <a:pt x="62144" y="12281"/>
                    <a:pt x="62144" y="12185"/>
                    <a:pt x="62105" y="12088"/>
                  </a:cubicBezTo>
                  <a:lnTo>
                    <a:pt x="62105" y="12088"/>
                  </a:lnTo>
                  <a:cubicBezTo>
                    <a:pt x="62187" y="12139"/>
                    <a:pt x="62279" y="12163"/>
                    <a:pt x="62370" y="12163"/>
                  </a:cubicBezTo>
                  <a:cubicBezTo>
                    <a:pt x="62452" y="12163"/>
                    <a:pt x="62533" y="12144"/>
                    <a:pt x="62606" y="12107"/>
                  </a:cubicBezTo>
                  <a:cubicBezTo>
                    <a:pt x="62780" y="11992"/>
                    <a:pt x="62857" y="11819"/>
                    <a:pt x="62818" y="11626"/>
                  </a:cubicBezTo>
                  <a:cubicBezTo>
                    <a:pt x="62837" y="11221"/>
                    <a:pt x="62895" y="10817"/>
                    <a:pt x="63030" y="10432"/>
                  </a:cubicBezTo>
                  <a:lnTo>
                    <a:pt x="63069" y="10297"/>
                  </a:lnTo>
                  <a:cubicBezTo>
                    <a:pt x="63242" y="9700"/>
                    <a:pt x="63107" y="9083"/>
                    <a:pt x="62703" y="8621"/>
                  </a:cubicBezTo>
                  <a:cubicBezTo>
                    <a:pt x="62645" y="8293"/>
                    <a:pt x="62491" y="7966"/>
                    <a:pt x="62298" y="7696"/>
                  </a:cubicBezTo>
                  <a:cubicBezTo>
                    <a:pt x="62317" y="7619"/>
                    <a:pt x="62279" y="7542"/>
                    <a:pt x="62240" y="7484"/>
                  </a:cubicBezTo>
                  <a:cubicBezTo>
                    <a:pt x="62182" y="7446"/>
                    <a:pt x="62105" y="7427"/>
                    <a:pt x="62048" y="7427"/>
                  </a:cubicBezTo>
                  <a:lnTo>
                    <a:pt x="62009" y="7427"/>
                  </a:lnTo>
                  <a:cubicBezTo>
                    <a:pt x="61894" y="7427"/>
                    <a:pt x="61778" y="7446"/>
                    <a:pt x="61682" y="7504"/>
                  </a:cubicBezTo>
                  <a:cubicBezTo>
                    <a:pt x="61594" y="7592"/>
                    <a:pt x="61480" y="7636"/>
                    <a:pt x="61364" y="7636"/>
                  </a:cubicBezTo>
                  <a:cubicBezTo>
                    <a:pt x="61276" y="7636"/>
                    <a:pt x="61186" y="7611"/>
                    <a:pt x="61104" y="7561"/>
                  </a:cubicBezTo>
                  <a:cubicBezTo>
                    <a:pt x="61029" y="7512"/>
                    <a:pt x="60941" y="7487"/>
                    <a:pt x="60850" y="7487"/>
                  </a:cubicBezTo>
                  <a:cubicBezTo>
                    <a:pt x="60730" y="7487"/>
                    <a:pt x="60606" y="7531"/>
                    <a:pt x="60507" y="7619"/>
                  </a:cubicBezTo>
                  <a:cubicBezTo>
                    <a:pt x="60487" y="7638"/>
                    <a:pt x="60449" y="7677"/>
                    <a:pt x="60410" y="7716"/>
                  </a:cubicBezTo>
                  <a:cubicBezTo>
                    <a:pt x="60352" y="7754"/>
                    <a:pt x="60333" y="7793"/>
                    <a:pt x="60295" y="7793"/>
                  </a:cubicBezTo>
                  <a:cubicBezTo>
                    <a:pt x="60198" y="7658"/>
                    <a:pt x="60064" y="7542"/>
                    <a:pt x="59890" y="7484"/>
                  </a:cubicBezTo>
                  <a:cubicBezTo>
                    <a:pt x="59775" y="7446"/>
                    <a:pt x="59659" y="7369"/>
                    <a:pt x="59582" y="7272"/>
                  </a:cubicBezTo>
                  <a:cubicBezTo>
                    <a:pt x="59543" y="7215"/>
                    <a:pt x="59486" y="7176"/>
                    <a:pt x="59428" y="7176"/>
                  </a:cubicBezTo>
                  <a:cubicBezTo>
                    <a:pt x="59351" y="7176"/>
                    <a:pt x="59274" y="7195"/>
                    <a:pt x="59216" y="7234"/>
                  </a:cubicBezTo>
                  <a:cubicBezTo>
                    <a:pt x="59161" y="7279"/>
                    <a:pt x="59120" y="7299"/>
                    <a:pt x="59073" y="7299"/>
                  </a:cubicBezTo>
                  <a:cubicBezTo>
                    <a:pt x="59020" y="7299"/>
                    <a:pt x="58961" y="7275"/>
                    <a:pt x="58869" y="7234"/>
                  </a:cubicBezTo>
                  <a:cubicBezTo>
                    <a:pt x="58831" y="7215"/>
                    <a:pt x="58792" y="7195"/>
                    <a:pt x="58734" y="7176"/>
                  </a:cubicBezTo>
                  <a:cubicBezTo>
                    <a:pt x="58660" y="7144"/>
                    <a:pt x="58580" y="7130"/>
                    <a:pt x="58501" y="7130"/>
                  </a:cubicBezTo>
                  <a:cubicBezTo>
                    <a:pt x="58436" y="7130"/>
                    <a:pt x="58371" y="7140"/>
                    <a:pt x="58311" y="7157"/>
                  </a:cubicBezTo>
                  <a:cubicBezTo>
                    <a:pt x="57810" y="7292"/>
                    <a:pt x="57328" y="7523"/>
                    <a:pt x="56885" y="7831"/>
                  </a:cubicBezTo>
                  <a:lnTo>
                    <a:pt x="56770" y="7927"/>
                  </a:lnTo>
                  <a:cubicBezTo>
                    <a:pt x="56605" y="8059"/>
                    <a:pt x="56455" y="8190"/>
                    <a:pt x="56259" y="8190"/>
                  </a:cubicBezTo>
                  <a:cubicBezTo>
                    <a:pt x="56225" y="8190"/>
                    <a:pt x="56190" y="8186"/>
                    <a:pt x="56153" y="8178"/>
                  </a:cubicBezTo>
                  <a:cubicBezTo>
                    <a:pt x="55994" y="8019"/>
                    <a:pt x="55787" y="7925"/>
                    <a:pt x="55576" y="7925"/>
                  </a:cubicBezTo>
                  <a:cubicBezTo>
                    <a:pt x="55556" y="7925"/>
                    <a:pt x="55537" y="7926"/>
                    <a:pt x="55517" y="7927"/>
                  </a:cubicBezTo>
                  <a:lnTo>
                    <a:pt x="55325" y="7927"/>
                  </a:lnTo>
                  <a:cubicBezTo>
                    <a:pt x="55302" y="7933"/>
                    <a:pt x="55278" y="7935"/>
                    <a:pt x="55253" y="7935"/>
                  </a:cubicBezTo>
                  <a:cubicBezTo>
                    <a:pt x="55193" y="7935"/>
                    <a:pt x="55129" y="7922"/>
                    <a:pt x="55074" y="7908"/>
                  </a:cubicBezTo>
                  <a:cubicBezTo>
                    <a:pt x="54959" y="7831"/>
                    <a:pt x="54824" y="7773"/>
                    <a:pt x="54689" y="7754"/>
                  </a:cubicBezTo>
                  <a:cubicBezTo>
                    <a:pt x="54574" y="7716"/>
                    <a:pt x="54458" y="7677"/>
                    <a:pt x="54342" y="7619"/>
                  </a:cubicBezTo>
                  <a:cubicBezTo>
                    <a:pt x="54053" y="7484"/>
                    <a:pt x="53745" y="7427"/>
                    <a:pt x="53418" y="7427"/>
                  </a:cubicBezTo>
                  <a:cubicBezTo>
                    <a:pt x="53302" y="7427"/>
                    <a:pt x="53187" y="7407"/>
                    <a:pt x="53052" y="7388"/>
                  </a:cubicBezTo>
                  <a:cubicBezTo>
                    <a:pt x="52919" y="7344"/>
                    <a:pt x="52779" y="7320"/>
                    <a:pt x="52640" y="7320"/>
                  </a:cubicBezTo>
                  <a:cubicBezTo>
                    <a:pt x="52475" y="7320"/>
                    <a:pt x="52312" y="7353"/>
                    <a:pt x="52166" y="7427"/>
                  </a:cubicBezTo>
                  <a:cubicBezTo>
                    <a:pt x="52116" y="7441"/>
                    <a:pt x="52082" y="7450"/>
                    <a:pt x="52057" y="7450"/>
                  </a:cubicBezTo>
                  <a:cubicBezTo>
                    <a:pt x="52014" y="7450"/>
                    <a:pt x="51997" y="7423"/>
                    <a:pt x="51973" y="7350"/>
                  </a:cubicBezTo>
                  <a:cubicBezTo>
                    <a:pt x="51806" y="6945"/>
                    <a:pt x="51679" y="6824"/>
                    <a:pt x="51410" y="6824"/>
                  </a:cubicBezTo>
                  <a:cubicBezTo>
                    <a:pt x="51307" y="6824"/>
                    <a:pt x="51184" y="6841"/>
                    <a:pt x="51029" y="6868"/>
                  </a:cubicBezTo>
                  <a:cubicBezTo>
                    <a:pt x="50988" y="6882"/>
                    <a:pt x="50942" y="6888"/>
                    <a:pt x="50895" y="6888"/>
                  </a:cubicBezTo>
                  <a:cubicBezTo>
                    <a:pt x="50809" y="6888"/>
                    <a:pt x="50718" y="6867"/>
                    <a:pt x="50644" y="6829"/>
                  </a:cubicBezTo>
                  <a:cubicBezTo>
                    <a:pt x="50475" y="6694"/>
                    <a:pt x="50291" y="6633"/>
                    <a:pt x="50093" y="6633"/>
                  </a:cubicBezTo>
                  <a:cubicBezTo>
                    <a:pt x="50065" y="6633"/>
                    <a:pt x="50037" y="6634"/>
                    <a:pt x="50008" y="6637"/>
                  </a:cubicBezTo>
                  <a:cubicBezTo>
                    <a:pt x="49815" y="6637"/>
                    <a:pt x="49738" y="6560"/>
                    <a:pt x="49719" y="6386"/>
                  </a:cubicBezTo>
                  <a:cubicBezTo>
                    <a:pt x="49719" y="6386"/>
                    <a:pt x="49719" y="6367"/>
                    <a:pt x="49719" y="6348"/>
                  </a:cubicBezTo>
                  <a:cubicBezTo>
                    <a:pt x="49719" y="6290"/>
                    <a:pt x="49719" y="6097"/>
                    <a:pt x="49527" y="6078"/>
                  </a:cubicBezTo>
                  <a:cubicBezTo>
                    <a:pt x="49392" y="6040"/>
                    <a:pt x="49257" y="6001"/>
                    <a:pt x="49141" y="5963"/>
                  </a:cubicBezTo>
                  <a:cubicBezTo>
                    <a:pt x="49006" y="5886"/>
                    <a:pt x="48852" y="5847"/>
                    <a:pt x="48717" y="5828"/>
                  </a:cubicBezTo>
                  <a:cubicBezTo>
                    <a:pt x="48554" y="5798"/>
                    <a:pt x="48388" y="5783"/>
                    <a:pt x="48223" y="5783"/>
                  </a:cubicBezTo>
                  <a:cubicBezTo>
                    <a:pt x="47958" y="5783"/>
                    <a:pt x="47695" y="5822"/>
                    <a:pt x="47446" y="5905"/>
                  </a:cubicBezTo>
                  <a:cubicBezTo>
                    <a:pt x="47003" y="6020"/>
                    <a:pt x="46579" y="6213"/>
                    <a:pt x="46213" y="6483"/>
                  </a:cubicBezTo>
                  <a:cubicBezTo>
                    <a:pt x="45732" y="6810"/>
                    <a:pt x="45597" y="7446"/>
                    <a:pt x="45886" y="7947"/>
                  </a:cubicBezTo>
                  <a:cubicBezTo>
                    <a:pt x="46040" y="8197"/>
                    <a:pt x="45982" y="8313"/>
                    <a:pt x="45828" y="8525"/>
                  </a:cubicBezTo>
                  <a:cubicBezTo>
                    <a:pt x="45530" y="8891"/>
                    <a:pt x="45301" y="9060"/>
                    <a:pt x="45058" y="9060"/>
                  </a:cubicBezTo>
                  <a:cubicBezTo>
                    <a:pt x="44893" y="9060"/>
                    <a:pt x="44721" y="8981"/>
                    <a:pt x="44518" y="8833"/>
                  </a:cubicBezTo>
                  <a:lnTo>
                    <a:pt x="44499" y="8814"/>
                  </a:lnTo>
                  <a:cubicBezTo>
                    <a:pt x="44287" y="8621"/>
                    <a:pt x="44037" y="8467"/>
                    <a:pt x="43786" y="8351"/>
                  </a:cubicBezTo>
                  <a:cubicBezTo>
                    <a:pt x="43285" y="8082"/>
                    <a:pt x="42727" y="7927"/>
                    <a:pt x="42149" y="7889"/>
                  </a:cubicBezTo>
                  <a:cubicBezTo>
                    <a:pt x="41417" y="7870"/>
                    <a:pt x="41128" y="7581"/>
                    <a:pt x="41031" y="6868"/>
                  </a:cubicBezTo>
                  <a:cubicBezTo>
                    <a:pt x="41013" y="6703"/>
                    <a:pt x="40960" y="6345"/>
                    <a:pt x="40571" y="6345"/>
                  </a:cubicBezTo>
                  <a:cubicBezTo>
                    <a:pt x="40552" y="6345"/>
                    <a:pt x="40532" y="6346"/>
                    <a:pt x="40511" y="6348"/>
                  </a:cubicBezTo>
                  <a:cubicBezTo>
                    <a:pt x="40434" y="6329"/>
                    <a:pt x="40357" y="6329"/>
                    <a:pt x="40299" y="6290"/>
                  </a:cubicBezTo>
                  <a:lnTo>
                    <a:pt x="40165" y="6252"/>
                  </a:lnTo>
                  <a:cubicBezTo>
                    <a:pt x="40030" y="6213"/>
                    <a:pt x="39914" y="6155"/>
                    <a:pt x="39799" y="6078"/>
                  </a:cubicBezTo>
                  <a:cubicBezTo>
                    <a:pt x="39625" y="5943"/>
                    <a:pt x="39433" y="5866"/>
                    <a:pt x="39221" y="5847"/>
                  </a:cubicBezTo>
                  <a:cubicBezTo>
                    <a:pt x="39105" y="5828"/>
                    <a:pt x="38990" y="5808"/>
                    <a:pt x="38893" y="5770"/>
                  </a:cubicBezTo>
                  <a:cubicBezTo>
                    <a:pt x="38762" y="5710"/>
                    <a:pt x="38626" y="5681"/>
                    <a:pt x="38490" y="5681"/>
                  </a:cubicBezTo>
                  <a:cubicBezTo>
                    <a:pt x="38366" y="5681"/>
                    <a:pt x="38242" y="5705"/>
                    <a:pt x="38123" y="5751"/>
                  </a:cubicBezTo>
                  <a:cubicBezTo>
                    <a:pt x="38033" y="5785"/>
                    <a:pt x="37939" y="5802"/>
                    <a:pt x="37845" y="5802"/>
                  </a:cubicBezTo>
                  <a:cubicBezTo>
                    <a:pt x="37676" y="5802"/>
                    <a:pt x="37508" y="5747"/>
                    <a:pt x="37371" y="5635"/>
                  </a:cubicBezTo>
                  <a:cubicBezTo>
                    <a:pt x="37198" y="5500"/>
                    <a:pt x="37005" y="5423"/>
                    <a:pt x="36794" y="5365"/>
                  </a:cubicBezTo>
                  <a:lnTo>
                    <a:pt x="36697" y="5365"/>
                  </a:lnTo>
                  <a:cubicBezTo>
                    <a:pt x="36543" y="5327"/>
                    <a:pt x="36408" y="5288"/>
                    <a:pt x="36389" y="5211"/>
                  </a:cubicBezTo>
                  <a:cubicBezTo>
                    <a:pt x="36370" y="5115"/>
                    <a:pt x="36351" y="5019"/>
                    <a:pt x="36312" y="4922"/>
                  </a:cubicBezTo>
                  <a:cubicBezTo>
                    <a:pt x="36293" y="4845"/>
                    <a:pt x="36273" y="4730"/>
                    <a:pt x="36254" y="4633"/>
                  </a:cubicBezTo>
                  <a:cubicBezTo>
                    <a:pt x="36235" y="4441"/>
                    <a:pt x="36139" y="4325"/>
                    <a:pt x="35946" y="4325"/>
                  </a:cubicBezTo>
                  <a:cubicBezTo>
                    <a:pt x="35933" y="4324"/>
                    <a:pt x="35921" y="4323"/>
                    <a:pt x="35908" y="4323"/>
                  </a:cubicBezTo>
                  <a:cubicBezTo>
                    <a:pt x="35751" y="4323"/>
                    <a:pt x="35620" y="4433"/>
                    <a:pt x="35638" y="4576"/>
                  </a:cubicBezTo>
                  <a:cubicBezTo>
                    <a:pt x="35619" y="4595"/>
                    <a:pt x="35619" y="4614"/>
                    <a:pt x="35619" y="4614"/>
                  </a:cubicBezTo>
                  <a:lnTo>
                    <a:pt x="35561" y="4614"/>
                  </a:lnTo>
                  <a:cubicBezTo>
                    <a:pt x="35445" y="4595"/>
                    <a:pt x="35349" y="4518"/>
                    <a:pt x="35272" y="4306"/>
                  </a:cubicBezTo>
                  <a:cubicBezTo>
                    <a:pt x="35253" y="4287"/>
                    <a:pt x="35214" y="4190"/>
                    <a:pt x="35368" y="4113"/>
                  </a:cubicBezTo>
                  <a:cubicBezTo>
                    <a:pt x="35753" y="3940"/>
                    <a:pt x="36062" y="3670"/>
                    <a:pt x="36293" y="3343"/>
                  </a:cubicBezTo>
                  <a:cubicBezTo>
                    <a:pt x="36447" y="3112"/>
                    <a:pt x="36505" y="2842"/>
                    <a:pt x="36447" y="2572"/>
                  </a:cubicBezTo>
                  <a:cubicBezTo>
                    <a:pt x="36447" y="2303"/>
                    <a:pt x="36273" y="2052"/>
                    <a:pt x="36023" y="1937"/>
                  </a:cubicBezTo>
                  <a:cubicBezTo>
                    <a:pt x="35965" y="1898"/>
                    <a:pt x="35927" y="1821"/>
                    <a:pt x="35927" y="1744"/>
                  </a:cubicBezTo>
                  <a:cubicBezTo>
                    <a:pt x="35927" y="1705"/>
                    <a:pt x="35927" y="1648"/>
                    <a:pt x="35946" y="1609"/>
                  </a:cubicBezTo>
                  <a:cubicBezTo>
                    <a:pt x="36119" y="1532"/>
                    <a:pt x="36273" y="1397"/>
                    <a:pt x="36389" y="1243"/>
                  </a:cubicBezTo>
                  <a:cubicBezTo>
                    <a:pt x="36428" y="1185"/>
                    <a:pt x="36485" y="1147"/>
                    <a:pt x="36524" y="1089"/>
                  </a:cubicBezTo>
                  <a:cubicBezTo>
                    <a:pt x="36659" y="973"/>
                    <a:pt x="36717" y="762"/>
                    <a:pt x="36659" y="588"/>
                  </a:cubicBezTo>
                  <a:cubicBezTo>
                    <a:pt x="36601" y="453"/>
                    <a:pt x="36485" y="376"/>
                    <a:pt x="36351" y="357"/>
                  </a:cubicBezTo>
                  <a:cubicBezTo>
                    <a:pt x="36312" y="338"/>
                    <a:pt x="36273" y="318"/>
                    <a:pt x="36254" y="299"/>
                  </a:cubicBezTo>
                  <a:cubicBezTo>
                    <a:pt x="36216" y="270"/>
                    <a:pt x="36172" y="256"/>
                    <a:pt x="36129" y="256"/>
                  </a:cubicBezTo>
                  <a:cubicBezTo>
                    <a:pt x="36086" y="256"/>
                    <a:pt x="36042" y="270"/>
                    <a:pt x="36004" y="299"/>
                  </a:cubicBezTo>
                  <a:cubicBezTo>
                    <a:pt x="35927" y="376"/>
                    <a:pt x="35907" y="492"/>
                    <a:pt x="35985" y="588"/>
                  </a:cubicBezTo>
                  <a:cubicBezTo>
                    <a:pt x="35907" y="588"/>
                    <a:pt x="35830" y="607"/>
                    <a:pt x="35773" y="665"/>
                  </a:cubicBezTo>
                  <a:cubicBezTo>
                    <a:pt x="35773" y="627"/>
                    <a:pt x="35773" y="607"/>
                    <a:pt x="35753" y="588"/>
                  </a:cubicBezTo>
                  <a:cubicBezTo>
                    <a:pt x="35753" y="550"/>
                    <a:pt x="35734" y="511"/>
                    <a:pt x="35734" y="453"/>
                  </a:cubicBezTo>
                  <a:cubicBezTo>
                    <a:pt x="35773" y="299"/>
                    <a:pt x="35676" y="164"/>
                    <a:pt x="35541" y="126"/>
                  </a:cubicBezTo>
                  <a:cubicBezTo>
                    <a:pt x="35351" y="66"/>
                    <a:pt x="35119" y="0"/>
                    <a:pt x="34877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2"/>
            <p:cNvSpPr/>
            <p:nvPr/>
          </p:nvSpPr>
          <p:spPr>
            <a:xfrm>
              <a:off x="5696677" y="3621159"/>
              <a:ext cx="396185" cy="695700"/>
            </a:xfrm>
            <a:custGeom>
              <a:avLst/>
              <a:gdLst/>
              <a:ahLst/>
              <a:cxnLst/>
              <a:rect l="l" t="t" r="r" b="b"/>
              <a:pathLst>
                <a:path w="9922" h="17423" extrusionOk="0">
                  <a:moveTo>
                    <a:pt x="8610" y="0"/>
                  </a:moveTo>
                  <a:cubicBezTo>
                    <a:pt x="8545" y="0"/>
                    <a:pt x="8478" y="29"/>
                    <a:pt x="8438" y="90"/>
                  </a:cubicBezTo>
                  <a:cubicBezTo>
                    <a:pt x="8336" y="260"/>
                    <a:pt x="8234" y="385"/>
                    <a:pt x="8038" y="385"/>
                  </a:cubicBezTo>
                  <a:cubicBezTo>
                    <a:pt x="8013" y="385"/>
                    <a:pt x="7985" y="383"/>
                    <a:pt x="7956" y="378"/>
                  </a:cubicBezTo>
                  <a:cubicBezTo>
                    <a:pt x="7879" y="378"/>
                    <a:pt x="7802" y="417"/>
                    <a:pt x="7783" y="494"/>
                  </a:cubicBezTo>
                  <a:cubicBezTo>
                    <a:pt x="7745" y="590"/>
                    <a:pt x="7841" y="590"/>
                    <a:pt x="7879" y="629"/>
                  </a:cubicBezTo>
                  <a:cubicBezTo>
                    <a:pt x="8033" y="764"/>
                    <a:pt x="8149" y="956"/>
                    <a:pt x="8014" y="1168"/>
                  </a:cubicBezTo>
                  <a:cubicBezTo>
                    <a:pt x="7937" y="1284"/>
                    <a:pt x="7879" y="1399"/>
                    <a:pt x="7899" y="1534"/>
                  </a:cubicBezTo>
                  <a:cubicBezTo>
                    <a:pt x="7899" y="1611"/>
                    <a:pt x="7841" y="1688"/>
                    <a:pt x="7764" y="1727"/>
                  </a:cubicBezTo>
                  <a:cubicBezTo>
                    <a:pt x="7748" y="1732"/>
                    <a:pt x="7734" y="1735"/>
                    <a:pt x="7723" y="1735"/>
                  </a:cubicBezTo>
                  <a:cubicBezTo>
                    <a:pt x="7652" y="1735"/>
                    <a:pt x="7659" y="1644"/>
                    <a:pt x="7610" y="1611"/>
                  </a:cubicBezTo>
                  <a:cubicBezTo>
                    <a:pt x="7571" y="1573"/>
                    <a:pt x="7533" y="1573"/>
                    <a:pt x="7494" y="1553"/>
                  </a:cubicBezTo>
                  <a:cubicBezTo>
                    <a:pt x="7494" y="1650"/>
                    <a:pt x="7475" y="1727"/>
                    <a:pt x="7456" y="1804"/>
                  </a:cubicBezTo>
                  <a:cubicBezTo>
                    <a:pt x="7436" y="1765"/>
                    <a:pt x="7417" y="1708"/>
                    <a:pt x="7417" y="1669"/>
                  </a:cubicBezTo>
                  <a:cubicBezTo>
                    <a:pt x="7398" y="1592"/>
                    <a:pt x="7475" y="1476"/>
                    <a:pt x="7340" y="1438"/>
                  </a:cubicBezTo>
                  <a:cubicBezTo>
                    <a:pt x="7323" y="1435"/>
                    <a:pt x="7308" y="1433"/>
                    <a:pt x="7292" y="1433"/>
                  </a:cubicBezTo>
                  <a:cubicBezTo>
                    <a:pt x="7218" y="1433"/>
                    <a:pt x="7157" y="1470"/>
                    <a:pt x="7109" y="1534"/>
                  </a:cubicBezTo>
                  <a:cubicBezTo>
                    <a:pt x="6993" y="1650"/>
                    <a:pt x="7109" y="1727"/>
                    <a:pt x="7147" y="1785"/>
                  </a:cubicBezTo>
                  <a:cubicBezTo>
                    <a:pt x="7301" y="1900"/>
                    <a:pt x="7186" y="2054"/>
                    <a:pt x="7224" y="2189"/>
                  </a:cubicBezTo>
                  <a:cubicBezTo>
                    <a:pt x="7167" y="2031"/>
                    <a:pt x="7023" y="1883"/>
                    <a:pt x="6914" y="1883"/>
                  </a:cubicBezTo>
                  <a:cubicBezTo>
                    <a:pt x="6877" y="1883"/>
                    <a:pt x="6844" y="1900"/>
                    <a:pt x="6820" y="1939"/>
                  </a:cubicBezTo>
                  <a:cubicBezTo>
                    <a:pt x="6666" y="2151"/>
                    <a:pt x="6435" y="2382"/>
                    <a:pt x="6473" y="2651"/>
                  </a:cubicBezTo>
                  <a:cubicBezTo>
                    <a:pt x="6512" y="2902"/>
                    <a:pt x="6377" y="3133"/>
                    <a:pt x="6165" y="3249"/>
                  </a:cubicBezTo>
                  <a:cubicBezTo>
                    <a:pt x="5818" y="3461"/>
                    <a:pt x="5587" y="3827"/>
                    <a:pt x="5549" y="4231"/>
                  </a:cubicBezTo>
                  <a:cubicBezTo>
                    <a:pt x="5485" y="4060"/>
                    <a:pt x="5438" y="3978"/>
                    <a:pt x="5364" y="3978"/>
                  </a:cubicBezTo>
                  <a:cubicBezTo>
                    <a:pt x="5304" y="3978"/>
                    <a:pt x="5226" y="4032"/>
                    <a:pt x="5105" y="4135"/>
                  </a:cubicBezTo>
                  <a:cubicBezTo>
                    <a:pt x="4771" y="4381"/>
                    <a:pt x="4453" y="4643"/>
                    <a:pt x="4020" y="4643"/>
                  </a:cubicBezTo>
                  <a:cubicBezTo>
                    <a:pt x="3978" y="4643"/>
                    <a:pt x="3936" y="4641"/>
                    <a:pt x="3892" y="4636"/>
                  </a:cubicBezTo>
                  <a:cubicBezTo>
                    <a:pt x="3815" y="4636"/>
                    <a:pt x="3719" y="4636"/>
                    <a:pt x="3719" y="4693"/>
                  </a:cubicBezTo>
                  <a:cubicBezTo>
                    <a:pt x="3699" y="4905"/>
                    <a:pt x="3545" y="4847"/>
                    <a:pt x="3410" y="4867"/>
                  </a:cubicBezTo>
                  <a:cubicBezTo>
                    <a:pt x="3347" y="4867"/>
                    <a:pt x="3284" y="4850"/>
                    <a:pt x="3227" y="4850"/>
                  </a:cubicBezTo>
                  <a:cubicBezTo>
                    <a:pt x="3180" y="4850"/>
                    <a:pt x="3137" y="4861"/>
                    <a:pt x="3102" y="4905"/>
                  </a:cubicBezTo>
                  <a:cubicBezTo>
                    <a:pt x="2972" y="5075"/>
                    <a:pt x="2815" y="5121"/>
                    <a:pt x="2643" y="5121"/>
                  </a:cubicBezTo>
                  <a:cubicBezTo>
                    <a:pt x="2561" y="5121"/>
                    <a:pt x="2476" y="5110"/>
                    <a:pt x="2389" y="5098"/>
                  </a:cubicBezTo>
                  <a:cubicBezTo>
                    <a:pt x="2372" y="5098"/>
                    <a:pt x="2353" y="5097"/>
                    <a:pt x="2334" y="5097"/>
                  </a:cubicBezTo>
                  <a:cubicBezTo>
                    <a:pt x="2268" y="5097"/>
                    <a:pt x="2201" y="5109"/>
                    <a:pt x="2216" y="5213"/>
                  </a:cubicBezTo>
                  <a:cubicBezTo>
                    <a:pt x="2255" y="5676"/>
                    <a:pt x="2004" y="5984"/>
                    <a:pt x="1734" y="6331"/>
                  </a:cubicBezTo>
                  <a:cubicBezTo>
                    <a:pt x="1542" y="6562"/>
                    <a:pt x="1311" y="6832"/>
                    <a:pt x="1484" y="7178"/>
                  </a:cubicBezTo>
                  <a:cubicBezTo>
                    <a:pt x="1503" y="7217"/>
                    <a:pt x="1503" y="7275"/>
                    <a:pt x="1484" y="7313"/>
                  </a:cubicBezTo>
                  <a:cubicBezTo>
                    <a:pt x="1349" y="7910"/>
                    <a:pt x="1734" y="8450"/>
                    <a:pt x="1657" y="9028"/>
                  </a:cubicBezTo>
                  <a:cubicBezTo>
                    <a:pt x="1657" y="9028"/>
                    <a:pt x="1657" y="9047"/>
                    <a:pt x="1677" y="9047"/>
                  </a:cubicBezTo>
                  <a:cubicBezTo>
                    <a:pt x="1927" y="9625"/>
                    <a:pt x="1773" y="10106"/>
                    <a:pt x="1368" y="10569"/>
                  </a:cubicBezTo>
                  <a:cubicBezTo>
                    <a:pt x="1157" y="10781"/>
                    <a:pt x="1002" y="11050"/>
                    <a:pt x="925" y="11339"/>
                  </a:cubicBezTo>
                  <a:cubicBezTo>
                    <a:pt x="907" y="11483"/>
                    <a:pt x="856" y="11611"/>
                    <a:pt x="660" y="11611"/>
                  </a:cubicBezTo>
                  <a:cubicBezTo>
                    <a:pt x="646" y="11611"/>
                    <a:pt x="632" y="11610"/>
                    <a:pt x="617" y="11609"/>
                  </a:cubicBezTo>
                  <a:cubicBezTo>
                    <a:pt x="607" y="11607"/>
                    <a:pt x="597" y="11606"/>
                    <a:pt x="588" y="11606"/>
                  </a:cubicBezTo>
                  <a:cubicBezTo>
                    <a:pt x="489" y="11606"/>
                    <a:pt x="425" y="11696"/>
                    <a:pt x="425" y="11801"/>
                  </a:cubicBezTo>
                  <a:cubicBezTo>
                    <a:pt x="425" y="11994"/>
                    <a:pt x="328" y="12187"/>
                    <a:pt x="193" y="12322"/>
                  </a:cubicBezTo>
                  <a:cubicBezTo>
                    <a:pt x="78" y="12437"/>
                    <a:pt x="1" y="12591"/>
                    <a:pt x="39" y="12765"/>
                  </a:cubicBezTo>
                  <a:cubicBezTo>
                    <a:pt x="78" y="12976"/>
                    <a:pt x="97" y="13188"/>
                    <a:pt x="97" y="13420"/>
                  </a:cubicBezTo>
                  <a:cubicBezTo>
                    <a:pt x="78" y="13631"/>
                    <a:pt x="155" y="13824"/>
                    <a:pt x="290" y="13978"/>
                  </a:cubicBezTo>
                  <a:cubicBezTo>
                    <a:pt x="444" y="14132"/>
                    <a:pt x="482" y="14363"/>
                    <a:pt x="425" y="14556"/>
                  </a:cubicBezTo>
                  <a:cubicBezTo>
                    <a:pt x="251" y="14884"/>
                    <a:pt x="386" y="15211"/>
                    <a:pt x="270" y="15500"/>
                  </a:cubicBezTo>
                  <a:cubicBezTo>
                    <a:pt x="213" y="15673"/>
                    <a:pt x="290" y="15847"/>
                    <a:pt x="444" y="15943"/>
                  </a:cubicBezTo>
                  <a:cubicBezTo>
                    <a:pt x="521" y="16001"/>
                    <a:pt x="521" y="16097"/>
                    <a:pt x="521" y="16174"/>
                  </a:cubicBezTo>
                  <a:cubicBezTo>
                    <a:pt x="540" y="16579"/>
                    <a:pt x="829" y="16925"/>
                    <a:pt x="1214" y="17002"/>
                  </a:cubicBezTo>
                  <a:cubicBezTo>
                    <a:pt x="1349" y="17022"/>
                    <a:pt x="1484" y="17099"/>
                    <a:pt x="1580" y="17214"/>
                  </a:cubicBezTo>
                  <a:cubicBezTo>
                    <a:pt x="1742" y="17353"/>
                    <a:pt x="1952" y="17422"/>
                    <a:pt x="2166" y="17422"/>
                  </a:cubicBezTo>
                  <a:cubicBezTo>
                    <a:pt x="2308" y="17422"/>
                    <a:pt x="2451" y="17392"/>
                    <a:pt x="2582" y="17330"/>
                  </a:cubicBezTo>
                  <a:cubicBezTo>
                    <a:pt x="2890" y="17099"/>
                    <a:pt x="3275" y="16983"/>
                    <a:pt x="3661" y="16983"/>
                  </a:cubicBezTo>
                  <a:cubicBezTo>
                    <a:pt x="3679" y="16984"/>
                    <a:pt x="3697" y="16985"/>
                    <a:pt x="3715" y="16985"/>
                  </a:cubicBezTo>
                  <a:cubicBezTo>
                    <a:pt x="3983" y="16985"/>
                    <a:pt x="4229" y="16852"/>
                    <a:pt x="4373" y="16617"/>
                  </a:cubicBezTo>
                  <a:cubicBezTo>
                    <a:pt x="4624" y="16290"/>
                    <a:pt x="4682" y="15866"/>
                    <a:pt x="4932" y="15538"/>
                  </a:cubicBezTo>
                  <a:cubicBezTo>
                    <a:pt x="5028" y="15404"/>
                    <a:pt x="5086" y="15269"/>
                    <a:pt x="5144" y="15115"/>
                  </a:cubicBezTo>
                  <a:cubicBezTo>
                    <a:pt x="5375" y="14556"/>
                    <a:pt x="5510" y="13959"/>
                    <a:pt x="5780" y="13400"/>
                  </a:cubicBezTo>
                  <a:cubicBezTo>
                    <a:pt x="6165" y="12649"/>
                    <a:pt x="6512" y="11859"/>
                    <a:pt x="6820" y="11069"/>
                  </a:cubicBezTo>
                  <a:cubicBezTo>
                    <a:pt x="6897" y="10819"/>
                    <a:pt x="7109" y="10626"/>
                    <a:pt x="7167" y="10357"/>
                  </a:cubicBezTo>
                  <a:cubicBezTo>
                    <a:pt x="7321" y="9779"/>
                    <a:pt x="7629" y="9259"/>
                    <a:pt x="7860" y="8719"/>
                  </a:cubicBezTo>
                  <a:cubicBezTo>
                    <a:pt x="8091" y="8180"/>
                    <a:pt x="8361" y="7660"/>
                    <a:pt x="8322" y="7043"/>
                  </a:cubicBezTo>
                  <a:cubicBezTo>
                    <a:pt x="8322" y="6774"/>
                    <a:pt x="8477" y="6523"/>
                    <a:pt x="8708" y="6389"/>
                  </a:cubicBezTo>
                  <a:lnTo>
                    <a:pt x="8708" y="6389"/>
                  </a:lnTo>
                  <a:cubicBezTo>
                    <a:pt x="8746" y="6543"/>
                    <a:pt x="8592" y="6639"/>
                    <a:pt x="8708" y="6697"/>
                  </a:cubicBezTo>
                  <a:cubicBezTo>
                    <a:pt x="8729" y="6707"/>
                    <a:pt x="8748" y="6712"/>
                    <a:pt x="8766" y="6712"/>
                  </a:cubicBezTo>
                  <a:cubicBezTo>
                    <a:pt x="8844" y="6712"/>
                    <a:pt x="8892" y="6618"/>
                    <a:pt x="8939" y="6523"/>
                  </a:cubicBezTo>
                  <a:cubicBezTo>
                    <a:pt x="8977" y="6427"/>
                    <a:pt x="8997" y="6389"/>
                    <a:pt x="9035" y="6331"/>
                  </a:cubicBezTo>
                  <a:cubicBezTo>
                    <a:pt x="9074" y="6254"/>
                    <a:pt x="9131" y="6177"/>
                    <a:pt x="9035" y="6119"/>
                  </a:cubicBezTo>
                  <a:cubicBezTo>
                    <a:pt x="9010" y="6109"/>
                    <a:pt x="8989" y="6104"/>
                    <a:pt x="8971" y="6104"/>
                  </a:cubicBezTo>
                  <a:cubicBezTo>
                    <a:pt x="8920" y="6104"/>
                    <a:pt x="8895" y="6144"/>
                    <a:pt x="8881" y="6215"/>
                  </a:cubicBezTo>
                  <a:cubicBezTo>
                    <a:pt x="8881" y="6242"/>
                    <a:pt x="8853" y="6278"/>
                    <a:pt x="8817" y="6278"/>
                  </a:cubicBezTo>
                  <a:cubicBezTo>
                    <a:pt x="8801" y="6278"/>
                    <a:pt x="8783" y="6271"/>
                    <a:pt x="8765" y="6254"/>
                  </a:cubicBezTo>
                  <a:cubicBezTo>
                    <a:pt x="8708" y="6196"/>
                    <a:pt x="8785" y="6196"/>
                    <a:pt x="8804" y="6157"/>
                  </a:cubicBezTo>
                  <a:cubicBezTo>
                    <a:pt x="8862" y="6080"/>
                    <a:pt x="8900" y="5965"/>
                    <a:pt x="8900" y="5868"/>
                  </a:cubicBezTo>
                  <a:cubicBezTo>
                    <a:pt x="8881" y="5541"/>
                    <a:pt x="8843" y="5233"/>
                    <a:pt x="8785" y="4905"/>
                  </a:cubicBezTo>
                  <a:cubicBezTo>
                    <a:pt x="8765" y="4770"/>
                    <a:pt x="8765" y="4636"/>
                    <a:pt x="8920" y="4539"/>
                  </a:cubicBezTo>
                  <a:cubicBezTo>
                    <a:pt x="8977" y="4713"/>
                    <a:pt x="9035" y="4886"/>
                    <a:pt x="9074" y="5040"/>
                  </a:cubicBezTo>
                  <a:cubicBezTo>
                    <a:pt x="9093" y="5175"/>
                    <a:pt x="9131" y="5233"/>
                    <a:pt x="9266" y="5233"/>
                  </a:cubicBezTo>
                  <a:cubicBezTo>
                    <a:pt x="9293" y="5233"/>
                    <a:pt x="9319" y="5234"/>
                    <a:pt x="9343" y="5234"/>
                  </a:cubicBezTo>
                  <a:cubicBezTo>
                    <a:pt x="9438" y="5234"/>
                    <a:pt x="9509" y="5221"/>
                    <a:pt x="9555" y="5098"/>
                  </a:cubicBezTo>
                  <a:cubicBezTo>
                    <a:pt x="9748" y="4693"/>
                    <a:pt x="9921" y="4347"/>
                    <a:pt x="9690" y="3865"/>
                  </a:cubicBezTo>
                  <a:cubicBezTo>
                    <a:pt x="9459" y="3383"/>
                    <a:pt x="9594" y="2844"/>
                    <a:pt x="9555" y="2324"/>
                  </a:cubicBezTo>
                  <a:cubicBezTo>
                    <a:pt x="9555" y="1977"/>
                    <a:pt x="9497" y="1611"/>
                    <a:pt x="9382" y="1284"/>
                  </a:cubicBezTo>
                  <a:cubicBezTo>
                    <a:pt x="9228" y="879"/>
                    <a:pt x="8958" y="494"/>
                    <a:pt x="8765" y="70"/>
                  </a:cubicBezTo>
                  <a:cubicBezTo>
                    <a:pt x="8729" y="24"/>
                    <a:pt x="8670" y="0"/>
                    <a:pt x="861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7" name="Google Shape;467;p42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INFROMATIONS GÉNÉRALES</a:t>
            </a:r>
            <a:endParaRPr dirty="0"/>
          </a:p>
        </p:txBody>
      </p:sp>
      <p:sp>
        <p:nvSpPr>
          <p:cNvPr id="469" name="Google Shape;469;p42"/>
          <p:cNvSpPr txBox="1"/>
          <p:nvPr/>
        </p:nvSpPr>
        <p:spPr>
          <a:xfrm>
            <a:off x="5695702" y="1099329"/>
            <a:ext cx="1412422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rgbClr val="F4BB02"/>
                </a:solidFill>
                <a:latin typeface="Kanit Black"/>
                <a:ea typeface="Kanit Black"/>
                <a:cs typeface="Kanit Black"/>
                <a:sym typeface="Kanit Black"/>
              </a:rPr>
              <a:t>Sénégal</a:t>
            </a:r>
            <a:endParaRPr sz="2500" dirty="0">
              <a:solidFill>
                <a:srgbClr val="F4BB02"/>
              </a:solidFill>
              <a:latin typeface="Kanit Black"/>
              <a:ea typeface="Kanit Black"/>
              <a:cs typeface="Kanit Black"/>
              <a:sym typeface="Kanit Black"/>
            </a:endParaRPr>
          </a:p>
        </p:txBody>
      </p:sp>
      <p:sp>
        <p:nvSpPr>
          <p:cNvPr id="470" name="Google Shape;470;p42"/>
          <p:cNvSpPr txBox="1"/>
          <p:nvPr/>
        </p:nvSpPr>
        <p:spPr>
          <a:xfrm>
            <a:off x="3839752" y="1499232"/>
            <a:ext cx="5124323" cy="3182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F4BB02"/>
              </a:buClr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rgbClr val="F4BB02"/>
                </a:solidFill>
                <a:latin typeface="Lexend Deca"/>
                <a:ea typeface="Lexend Deca"/>
                <a:cs typeface="Lexend Deca"/>
                <a:sym typeface="Lexend Deca"/>
              </a:rPr>
              <a:t>le Mali, la Guinée, la Guinée-Bissau, la Gambie &amp; la Mauritanie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4BB02"/>
              </a:buClr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rgbClr val="F4BB02"/>
                </a:solidFill>
                <a:latin typeface="Lexend Deca"/>
                <a:ea typeface="Lexend Deca"/>
                <a:cs typeface="Lexend Deca"/>
                <a:sym typeface="Lexend Deca"/>
              </a:rPr>
              <a:t>15 736 368 habitants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4BB02"/>
              </a:buClr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rgbClr val="F4BB02"/>
                </a:solidFill>
                <a:latin typeface="Lexend Deca"/>
                <a:ea typeface="Lexend Deca"/>
                <a:cs typeface="Lexend Deca"/>
                <a:sym typeface="Lexend Deca"/>
              </a:rPr>
              <a:t>2 fleuves principaux 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4BB02"/>
              </a:buClr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rgbClr val="F4BB02"/>
                </a:solidFill>
                <a:latin typeface="Lexend Deca"/>
                <a:ea typeface="Lexend Deca"/>
                <a:cs typeface="Lexend Deca"/>
                <a:sym typeface="Lexend Deca"/>
              </a:rPr>
              <a:t>80% parlent le Wolof 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4BB02"/>
              </a:buClr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rgbClr val="F4BB02"/>
                </a:solidFill>
                <a:latin typeface="Lexend Deca"/>
                <a:ea typeface="Lexend Deca"/>
                <a:cs typeface="Lexend Deca"/>
                <a:sym typeface="Lexend Deca"/>
              </a:rPr>
              <a:t>15% parlent la français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4BB02"/>
              </a:buClr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rgbClr val="F4BB02"/>
                </a:solidFill>
                <a:latin typeface="Lexend Deca"/>
                <a:ea typeface="Lexend Deca"/>
                <a:cs typeface="Lexend Deca"/>
                <a:sym typeface="Lexend Deca"/>
              </a:rPr>
              <a:t>95% Islamique 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4BB02"/>
              </a:buClr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rgbClr val="F4BB02"/>
                </a:solidFill>
                <a:latin typeface="Lexend Deca"/>
                <a:ea typeface="Lexend Deca"/>
                <a:cs typeface="Lexend Deca"/>
                <a:sym typeface="Lexend Deca"/>
              </a:rPr>
              <a:t>5% Catholique </a:t>
            </a:r>
          </a:p>
        </p:txBody>
      </p:sp>
      <p:cxnSp>
        <p:nvCxnSpPr>
          <p:cNvPr id="474" name="Google Shape;474;p42"/>
          <p:cNvCxnSpPr>
            <a:cxnSpLocks/>
          </p:cNvCxnSpPr>
          <p:nvPr/>
        </p:nvCxnSpPr>
        <p:spPr>
          <a:xfrm rot="10800000" flipV="1">
            <a:off x="787750" y="1341428"/>
            <a:ext cx="4756120" cy="101462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477" name="Google Shape;477;p42"/>
          <p:cNvSpPr/>
          <p:nvPr/>
        </p:nvSpPr>
        <p:spPr>
          <a:xfrm>
            <a:off x="602950" y="2171250"/>
            <a:ext cx="369600" cy="3696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6"/>
          <p:cNvSpPr txBox="1">
            <a:spLocks noGrp="1"/>
          </p:cNvSpPr>
          <p:nvPr>
            <p:ph type="title"/>
          </p:nvPr>
        </p:nvSpPr>
        <p:spPr>
          <a:xfrm>
            <a:off x="3486150" y="23155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 CLIMAT </a:t>
            </a:r>
            <a:endParaRPr dirty="0"/>
          </a:p>
        </p:txBody>
      </p:sp>
      <p:sp>
        <p:nvSpPr>
          <p:cNvPr id="272" name="Google Shape;272;p36"/>
          <p:cNvSpPr txBox="1">
            <a:spLocks noGrp="1"/>
          </p:cNvSpPr>
          <p:nvPr>
            <p:ph type="subTitle" idx="2"/>
          </p:nvPr>
        </p:nvSpPr>
        <p:spPr>
          <a:xfrm>
            <a:off x="3486150" y="106138"/>
            <a:ext cx="5914769" cy="38424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2000" dirty="0"/>
              <a:t>Nord: désertique 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2000" dirty="0"/>
              <a:t>Sud: tropical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2000" dirty="0"/>
              <a:t>Très chaud toute l’année </a:t>
            </a:r>
            <a:br>
              <a:rPr lang="fr-BE" sz="2000" dirty="0"/>
            </a:br>
            <a:r>
              <a:rPr lang="fr-BE" sz="2000" dirty="0"/>
              <a:t>-&gt; région côtière: 25°- 30°C </a:t>
            </a:r>
            <a:br>
              <a:rPr lang="fr-BE" sz="2000" dirty="0"/>
            </a:br>
            <a:r>
              <a:rPr lang="fr-BE" sz="2000" dirty="0"/>
              <a:t>-&gt; l'intérieur des terres: 40°C</a:t>
            </a:r>
            <a:br>
              <a:rPr lang="fr-BE" sz="2000" dirty="0"/>
            </a:br>
            <a:r>
              <a:rPr lang="fr-BE" sz="2000" dirty="0"/>
              <a:t>-&gt; </a:t>
            </a:r>
            <a:r>
              <a:rPr lang="fr-FR" sz="2000" dirty="0"/>
              <a:t>la région frontalière avec le Mali: 50°C</a:t>
            </a:r>
            <a:endParaRPr lang="fr-BE" sz="2000" dirty="0"/>
          </a:p>
        </p:txBody>
      </p:sp>
      <p:pic>
        <p:nvPicPr>
          <p:cNvPr id="5" name="Afbeelding 4" descr="Afbeelding met gras, boom, buitenshuis, hemel&#10;&#10;Automatisch gegenereerde beschrijving">
            <a:extLst>
              <a:ext uri="{FF2B5EF4-FFF2-40B4-BE49-F238E27FC236}">
                <a16:creationId xmlns:a16="http://schemas.microsoft.com/office/drawing/2014/main" id="{B061B594-8D63-9082-BC4E-AC5ECD8E75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59472"/>
          <a:stretch/>
        </p:blipFill>
        <p:spPr>
          <a:xfrm>
            <a:off x="0" y="0"/>
            <a:ext cx="342083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70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F1FF116-5B4B-4303-FCD8-77F33F0C52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" t="8889" r="4104" b="20673"/>
          <a:stretch/>
        </p:blipFill>
        <p:spPr bwMode="auto">
          <a:xfrm>
            <a:off x="1" y="0"/>
            <a:ext cx="4572000" cy="514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3" name="Google Shape;293;p38"/>
          <p:cNvSpPr txBox="1">
            <a:spLocks noGrp="1"/>
          </p:cNvSpPr>
          <p:nvPr>
            <p:ph type="title"/>
          </p:nvPr>
        </p:nvSpPr>
        <p:spPr>
          <a:xfrm>
            <a:off x="2569300" y="2544875"/>
            <a:ext cx="5859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CUISINE TRADITIONNELLE</a:t>
            </a:r>
            <a:endParaRPr dirty="0"/>
          </a:p>
        </p:txBody>
      </p:sp>
      <p:sp>
        <p:nvSpPr>
          <p:cNvPr id="295" name="Google Shape;295;p38"/>
          <p:cNvSpPr txBox="1">
            <a:spLocks noGrp="1"/>
          </p:cNvSpPr>
          <p:nvPr>
            <p:ph type="title" idx="2"/>
          </p:nvPr>
        </p:nvSpPr>
        <p:spPr>
          <a:xfrm>
            <a:off x="6182200" y="1157710"/>
            <a:ext cx="2246700" cy="14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02.</a:t>
            </a:r>
            <a:endParaRPr/>
          </a:p>
        </p:txBody>
      </p:sp>
      <p:sp>
        <p:nvSpPr>
          <p:cNvPr id="296" name="Google Shape;296;p38"/>
          <p:cNvSpPr txBox="1"/>
          <p:nvPr/>
        </p:nvSpPr>
        <p:spPr>
          <a:xfrm>
            <a:off x="606428" y="113275"/>
            <a:ext cx="24390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 dirty="0">
                <a:solidFill>
                  <a:srgbClr val="F4BB02"/>
                </a:solidFill>
                <a:latin typeface="Lexend Deca"/>
                <a:ea typeface="Lexend Deca"/>
                <a:cs typeface="Lexend Deca"/>
                <a:sym typeface="Lexend Deca"/>
              </a:rPr>
              <a:t>Sénégal</a:t>
            </a:r>
            <a:endParaRPr sz="1000" i="1" dirty="0">
              <a:solidFill>
                <a:srgbClr val="F4BB02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cxnSp>
        <p:nvCxnSpPr>
          <p:cNvPr id="298" name="Google Shape;298;p38"/>
          <p:cNvCxnSpPr>
            <a:endCxn id="296" idx="1"/>
          </p:cNvCxnSpPr>
          <p:nvPr/>
        </p:nvCxnSpPr>
        <p:spPr>
          <a:xfrm>
            <a:off x="-65872" y="235075"/>
            <a:ext cx="672300" cy="0"/>
          </a:xfrm>
          <a:prstGeom prst="straightConnector1">
            <a:avLst/>
          </a:prstGeom>
          <a:noFill/>
          <a:ln w="19050" cap="flat" cmpd="sng">
            <a:solidFill>
              <a:srgbClr val="F4BB0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9" name="Google Shape;299;p38"/>
          <p:cNvCxnSpPr>
            <a:cxnSpLocks/>
          </p:cNvCxnSpPr>
          <p:nvPr/>
        </p:nvCxnSpPr>
        <p:spPr>
          <a:xfrm>
            <a:off x="8509698" y="235075"/>
            <a:ext cx="672300" cy="0"/>
          </a:xfrm>
          <a:prstGeom prst="straightConnector1">
            <a:avLst/>
          </a:prstGeom>
          <a:noFill/>
          <a:ln w="19050" cap="flat" cmpd="sng">
            <a:solidFill>
              <a:srgbClr val="F4BB0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7"/>
          <p:cNvSpPr/>
          <p:nvPr/>
        </p:nvSpPr>
        <p:spPr>
          <a:xfrm>
            <a:off x="3916175" y="101600"/>
            <a:ext cx="3669900" cy="1107300"/>
          </a:xfrm>
          <a:prstGeom prst="ellipse">
            <a:avLst/>
          </a:prstGeom>
          <a:gradFill>
            <a:gsLst>
              <a:gs pos="0">
                <a:srgbClr val="191919">
                  <a:alpha val="9803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84F6772-6B0F-66F3-D07E-9E2965A48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429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0" name="Google Shape;570;p47"/>
          <p:cNvSpPr txBox="1">
            <a:spLocks noGrp="1"/>
          </p:cNvSpPr>
          <p:nvPr>
            <p:ph type="title"/>
          </p:nvPr>
        </p:nvSpPr>
        <p:spPr>
          <a:xfrm>
            <a:off x="-14786" y="53558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CUISINE </a:t>
            </a:r>
            <a:br>
              <a:rPr lang="en" dirty="0"/>
            </a:br>
            <a:r>
              <a:rPr lang="en" dirty="0"/>
              <a:t>TRADITIONNELLE </a:t>
            </a:r>
            <a:endParaRPr dirty="0"/>
          </a:p>
        </p:txBody>
      </p:sp>
      <p:sp>
        <p:nvSpPr>
          <p:cNvPr id="571" name="Google Shape;571;p47"/>
          <p:cNvSpPr txBox="1">
            <a:spLocks noGrp="1"/>
          </p:cNvSpPr>
          <p:nvPr>
            <p:ph type="subTitle" idx="3"/>
          </p:nvPr>
        </p:nvSpPr>
        <p:spPr>
          <a:xfrm>
            <a:off x="291606" y="1367790"/>
            <a:ext cx="5176057" cy="37757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La viande de mouton &amp; de chèvre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Riz &amp; poisson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Fruits &amp; légumes locaux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2000" dirty="0" err="1"/>
              <a:t>Peu</a:t>
            </a:r>
            <a:r>
              <a:rPr lang="nl-BE" sz="2000" dirty="0"/>
              <a:t> de </a:t>
            </a:r>
            <a:r>
              <a:rPr lang="nl-BE" sz="2000" dirty="0" err="1"/>
              <a:t>pork</a:t>
            </a:r>
            <a:r>
              <a:rPr lang="nl-BE" sz="2000" dirty="0"/>
              <a:t> </a:t>
            </a:r>
            <a:endParaRPr lang="fr-FR" sz="20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2000" dirty="0"/>
              <a:t>Peu de </a:t>
            </a:r>
            <a:r>
              <a:rPr lang="fr-BE" sz="2000" dirty="0" err="1"/>
              <a:t>boeuf</a:t>
            </a:r>
            <a:r>
              <a:rPr lang="fr-BE" sz="2000" dirty="0"/>
              <a:t>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BE" sz="20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2000" dirty="0"/>
              <a:t>Spécialité: </a:t>
            </a:r>
            <a:r>
              <a:rPr lang="fr-BE" sz="2000" i="1" dirty="0"/>
              <a:t>Yassa poulet </a:t>
            </a:r>
            <a:br>
              <a:rPr lang="fr-BE" sz="2000" dirty="0"/>
            </a:br>
            <a:r>
              <a:rPr lang="fr-BE" sz="1600" dirty="0"/>
              <a:t>= poulet, riz &amp; sauce épaisse à l’oignon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grpSp>
        <p:nvGrpSpPr>
          <p:cNvPr id="2" name="Google Shape;823;p61">
            <a:extLst>
              <a:ext uri="{FF2B5EF4-FFF2-40B4-BE49-F238E27FC236}">
                <a16:creationId xmlns:a16="http://schemas.microsoft.com/office/drawing/2014/main" id="{4902F833-4E0B-1B22-D46C-13E7282FC4EB}"/>
              </a:ext>
            </a:extLst>
          </p:cNvPr>
          <p:cNvGrpSpPr/>
          <p:nvPr/>
        </p:nvGrpSpPr>
        <p:grpSpPr>
          <a:xfrm>
            <a:off x="3724781" y="758622"/>
            <a:ext cx="432294" cy="450278"/>
            <a:chOff x="7246624" y="2199534"/>
            <a:chExt cx="375145" cy="375172"/>
          </a:xfrm>
        </p:grpSpPr>
        <p:sp>
          <p:nvSpPr>
            <p:cNvPr id="3" name="Google Shape;824;p61">
              <a:extLst>
                <a:ext uri="{FF2B5EF4-FFF2-40B4-BE49-F238E27FC236}">
                  <a16:creationId xmlns:a16="http://schemas.microsoft.com/office/drawing/2014/main" id="{2271C69B-AFFC-E1E4-8F14-C8F8DBBB62FD}"/>
                </a:ext>
              </a:extLst>
            </p:cNvPr>
            <p:cNvSpPr/>
            <p:nvPr/>
          </p:nvSpPr>
          <p:spPr>
            <a:xfrm>
              <a:off x="7246624" y="2359105"/>
              <a:ext cx="375145" cy="215601"/>
            </a:xfrm>
            <a:custGeom>
              <a:avLst/>
              <a:gdLst/>
              <a:ahLst/>
              <a:cxnLst/>
              <a:rect l="l" t="t" r="r" b="b"/>
              <a:pathLst>
                <a:path w="13866" h="7969" extrusionOk="0">
                  <a:moveTo>
                    <a:pt x="6887" y="803"/>
                  </a:moveTo>
                  <a:cubicBezTo>
                    <a:pt x="7941" y="803"/>
                    <a:pt x="8934" y="1330"/>
                    <a:pt x="9554" y="2199"/>
                  </a:cubicBezTo>
                  <a:cubicBezTo>
                    <a:pt x="9368" y="2354"/>
                    <a:pt x="9244" y="2540"/>
                    <a:pt x="9151" y="2726"/>
                  </a:cubicBezTo>
                  <a:lnTo>
                    <a:pt x="8500" y="2726"/>
                  </a:lnTo>
                  <a:cubicBezTo>
                    <a:pt x="8209" y="2028"/>
                    <a:pt x="7543" y="1645"/>
                    <a:pt x="6865" y="1645"/>
                  </a:cubicBezTo>
                  <a:cubicBezTo>
                    <a:pt x="6457" y="1645"/>
                    <a:pt x="6045" y="1783"/>
                    <a:pt x="5708" y="2074"/>
                  </a:cubicBezTo>
                  <a:cubicBezTo>
                    <a:pt x="5491" y="2261"/>
                    <a:pt x="5336" y="2478"/>
                    <a:pt x="5243" y="2726"/>
                  </a:cubicBezTo>
                  <a:lnTo>
                    <a:pt x="4901" y="2726"/>
                  </a:lnTo>
                  <a:cubicBezTo>
                    <a:pt x="4777" y="2726"/>
                    <a:pt x="4653" y="2726"/>
                    <a:pt x="4529" y="2757"/>
                  </a:cubicBezTo>
                  <a:cubicBezTo>
                    <a:pt x="4436" y="2540"/>
                    <a:pt x="4312" y="2385"/>
                    <a:pt x="4188" y="2230"/>
                  </a:cubicBezTo>
                  <a:cubicBezTo>
                    <a:pt x="4777" y="1330"/>
                    <a:pt x="5801" y="803"/>
                    <a:pt x="6856" y="803"/>
                  </a:cubicBezTo>
                  <a:close/>
                  <a:moveTo>
                    <a:pt x="2885" y="2478"/>
                  </a:moveTo>
                  <a:cubicBezTo>
                    <a:pt x="3257" y="2478"/>
                    <a:pt x="3599" y="2664"/>
                    <a:pt x="3754" y="3005"/>
                  </a:cubicBezTo>
                  <a:cubicBezTo>
                    <a:pt x="3505" y="3129"/>
                    <a:pt x="3234" y="3191"/>
                    <a:pt x="2963" y="3191"/>
                  </a:cubicBezTo>
                  <a:cubicBezTo>
                    <a:pt x="2691" y="3191"/>
                    <a:pt x="2420" y="3129"/>
                    <a:pt x="2172" y="3005"/>
                  </a:cubicBezTo>
                  <a:lnTo>
                    <a:pt x="2048" y="2943"/>
                  </a:lnTo>
                  <a:cubicBezTo>
                    <a:pt x="2234" y="2664"/>
                    <a:pt x="2544" y="2478"/>
                    <a:pt x="2885" y="2478"/>
                  </a:cubicBezTo>
                  <a:close/>
                  <a:moveTo>
                    <a:pt x="10810" y="2485"/>
                  </a:moveTo>
                  <a:cubicBezTo>
                    <a:pt x="11144" y="2485"/>
                    <a:pt x="11477" y="2648"/>
                    <a:pt x="11664" y="2974"/>
                  </a:cubicBezTo>
                  <a:lnTo>
                    <a:pt x="11601" y="3005"/>
                  </a:lnTo>
                  <a:cubicBezTo>
                    <a:pt x="11353" y="3129"/>
                    <a:pt x="11074" y="3191"/>
                    <a:pt x="10795" y="3191"/>
                  </a:cubicBezTo>
                  <a:cubicBezTo>
                    <a:pt x="10516" y="3191"/>
                    <a:pt x="10237" y="3129"/>
                    <a:pt x="9988" y="3005"/>
                  </a:cubicBezTo>
                  <a:lnTo>
                    <a:pt x="9957" y="2974"/>
                  </a:lnTo>
                  <a:cubicBezTo>
                    <a:pt x="10144" y="2648"/>
                    <a:pt x="10477" y="2485"/>
                    <a:pt x="10810" y="2485"/>
                  </a:cubicBezTo>
                  <a:close/>
                  <a:moveTo>
                    <a:pt x="6871" y="2462"/>
                  </a:moveTo>
                  <a:cubicBezTo>
                    <a:pt x="7204" y="2462"/>
                    <a:pt x="7538" y="2633"/>
                    <a:pt x="7724" y="2974"/>
                  </a:cubicBezTo>
                  <a:lnTo>
                    <a:pt x="7662" y="3005"/>
                  </a:lnTo>
                  <a:cubicBezTo>
                    <a:pt x="7447" y="3113"/>
                    <a:pt x="7208" y="3197"/>
                    <a:pt x="6966" y="3197"/>
                  </a:cubicBezTo>
                  <a:cubicBezTo>
                    <a:pt x="6929" y="3197"/>
                    <a:pt x="6892" y="3195"/>
                    <a:pt x="6856" y="3191"/>
                  </a:cubicBezTo>
                  <a:cubicBezTo>
                    <a:pt x="6819" y="3195"/>
                    <a:pt x="6782" y="3197"/>
                    <a:pt x="6746" y="3197"/>
                  </a:cubicBezTo>
                  <a:cubicBezTo>
                    <a:pt x="6504" y="3197"/>
                    <a:pt x="6269" y="3113"/>
                    <a:pt x="6080" y="3005"/>
                  </a:cubicBezTo>
                  <a:lnTo>
                    <a:pt x="6018" y="2974"/>
                  </a:lnTo>
                  <a:cubicBezTo>
                    <a:pt x="6204" y="2633"/>
                    <a:pt x="6538" y="2462"/>
                    <a:pt x="6871" y="2462"/>
                  </a:cubicBezTo>
                  <a:close/>
                  <a:moveTo>
                    <a:pt x="8810" y="3532"/>
                  </a:moveTo>
                  <a:cubicBezTo>
                    <a:pt x="9089" y="3532"/>
                    <a:pt x="9368" y="3594"/>
                    <a:pt x="9616" y="3750"/>
                  </a:cubicBezTo>
                  <a:cubicBezTo>
                    <a:pt x="9973" y="3936"/>
                    <a:pt x="10368" y="4029"/>
                    <a:pt x="10768" y="4029"/>
                  </a:cubicBezTo>
                  <a:cubicBezTo>
                    <a:pt x="11167" y="4029"/>
                    <a:pt x="11570" y="3936"/>
                    <a:pt x="11943" y="3750"/>
                  </a:cubicBezTo>
                  <a:cubicBezTo>
                    <a:pt x="12067" y="3656"/>
                    <a:pt x="12191" y="3625"/>
                    <a:pt x="12315" y="3594"/>
                  </a:cubicBezTo>
                  <a:lnTo>
                    <a:pt x="12315" y="3998"/>
                  </a:lnTo>
                  <a:cubicBezTo>
                    <a:pt x="12315" y="4370"/>
                    <a:pt x="12036" y="4680"/>
                    <a:pt x="11695" y="4711"/>
                  </a:cubicBezTo>
                  <a:lnTo>
                    <a:pt x="1985" y="4711"/>
                  </a:lnTo>
                  <a:cubicBezTo>
                    <a:pt x="1644" y="4680"/>
                    <a:pt x="1365" y="4370"/>
                    <a:pt x="1365" y="3998"/>
                  </a:cubicBezTo>
                  <a:lnTo>
                    <a:pt x="1365" y="3594"/>
                  </a:lnTo>
                  <a:cubicBezTo>
                    <a:pt x="1520" y="3625"/>
                    <a:pt x="1644" y="3656"/>
                    <a:pt x="1768" y="3750"/>
                  </a:cubicBezTo>
                  <a:cubicBezTo>
                    <a:pt x="2125" y="3936"/>
                    <a:pt x="2521" y="4029"/>
                    <a:pt x="2920" y="4029"/>
                  </a:cubicBezTo>
                  <a:cubicBezTo>
                    <a:pt x="3319" y="4029"/>
                    <a:pt x="3723" y="3936"/>
                    <a:pt x="4095" y="3750"/>
                  </a:cubicBezTo>
                  <a:cubicBezTo>
                    <a:pt x="4343" y="3610"/>
                    <a:pt x="4614" y="3540"/>
                    <a:pt x="4886" y="3540"/>
                  </a:cubicBezTo>
                  <a:cubicBezTo>
                    <a:pt x="5157" y="3540"/>
                    <a:pt x="5429" y="3610"/>
                    <a:pt x="5677" y="3750"/>
                  </a:cubicBezTo>
                  <a:cubicBezTo>
                    <a:pt x="6049" y="3936"/>
                    <a:pt x="6452" y="4029"/>
                    <a:pt x="6852" y="4029"/>
                  </a:cubicBezTo>
                  <a:cubicBezTo>
                    <a:pt x="7251" y="4029"/>
                    <a:pt x="7647" y="3936"/>
                    <a:pt x="8003" y="3750"/>
                  </a:cubicBezTo>
                  <a:cubicBezTo>
                    <a:pt x="8251" y="3594"/>
                    <a:pt x="8531" y="3532"/>
                    <a:pt x="8810" y="3532"/>
                  </a:cubicBezTo>
                  <a:close/>
                  <a:moveTo>
                    <a:pt x="13028" y="5518"/>
                  </a:moveTo>
                  <a:lnTo>
                    <a:pt x="12997" y="6138"/>
                  </a:lnTo>
                  <a:lnTo>
                    <a:pt x="12005" y="7131"/>
                  </a:lnTo>
                  <a:lnTo>
                    <a:pt x="1799" y="7131"/>
                  </a:lnTo>
                  <a:lnTo>
                    <a:pt x="776" y="6107"/>
                  </a:lnTo>
                  <a:lnTo>
                    <a:pt x="776" y="5518"/>
                  </a:lnTo>
                  <a:close/>
                  <a:moveTo>
                    <a:pt x="6903" y="0"/>
                  </a:moveTo>
                  <a:cubicBezTo>
                    <a:pt x="5623" y="0"/>
                    <a:pt x="4346" y="597"/>
                    <a:pt x="3536" y="1795"/>
                  </a:cubicBezTo>
                  <a:cubicBezTo>
                    <a:pt x="3350" y="1702"/>
                    <a:pt x="3133" y="1671"/>
                    <a:pt x="2916" y="1671"/>
                  </a:cubicBezTo>
                  <a:cubicBezTo>
                    <a:pt x="2482" y="1671"/>
                    <a:pt x="2079" y="1826"/>
                    <a:pt x="1768" y="2105"/>
                  </a:cubicBezTo>
                  <a:cubicBezTo>
                    <a:pt x="1551" y="2261"/>
                    <a:pt x="1396" y="2478"/>
                    <a:pt x="1303" y="2726"/>
                  </a:cubicBezTo>
                  <a:lnTo>
                    <a:pt x="652" y="2726"/>
                  </a:lnTo>
                  <a:lnTo>
                    <a:pt x="652" y="3998"/>
                  </a:lnTo>
                  <a:cubicBezTo>
                    <a:pt x="621" y="4246"/>
                    <a:pt x="683" y="4494"/>
                    <a:pt x="807" y="4711"/>
                  </a:cubicBezTo>
                  <a:lnTo>
                    <a:pt x="0" y="4711"/>
                  </a:lnTo>
                  <a:lnTo>
                    <a:pt x="0" y="6448"/>
                  </a:lnTo>
                  <a:lnTo>
                    <a:pt x="1520" y="7968"/>
                  </a:lnTo>
                  <a:lnTo>
                    <a:pt x="12346" y="7968"/>
                  </a:lnTo>
                  <a:lnTo>
                    <a:pt x="13866" y="6448"/>
                  </a:lnTo>
                  <a:lnTo>
                    <a:pt x="13866" y="4711"/>
                  </a:lnTo>
                  <a:lnTo>
                    <a:pt x="12997" y="4711"/>
                  </a:lnTo>
                  <a:cubicBezTo>
                    <a:pt x="13090" y="4494"/>
                    <a:pt x="13152" y="4246"/>
                    <a:pt x="13152" y="3998"/>
                  </a:cubicBezTo>
                  <a:lnTo>
                    <a:pt x="13152" y="2726"/>
                  </a:lnTo>
                  <a:lnTo>
                    <a:pt x="12470" y="2726"/>
                  </a:lnTo>
                  <a:cubicBezTo>
                    <a:pt x="12179" y="2072"/>
                    <a:pt x="11530" y="1664"/>
                    <a:pt x="10845" y="1664"/>
                  </a:cubicBezTo>
                  <a:cubicBezTo>
                    <a:pt x="10653" y="1664"/>
                    <a:pt x="10458" y="1696"/>
                    <a:pt x="10268" y="1764"/>
                  </a:cubicBezTo>
                  <a:cubicBezTo>
                    <a:pt x="9448" y="589"/>
                    <a:pt x="8174" y="0"/>
                    <a:pt x="69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" name="Google Shape;825;p61">
              <a:extLst>
                <a:ext uri="{FF2B5EF4-FFF2-40B4-BE49-F238E27FC236}">
                  <a16:creationId xmlns:a16="http://schemas.microsoft.com/office/drawing/2014/main" id="{7FC38664-200E-5C99-5805-481C25564C1C}"/>
                </a:ext>
              </a:extLst>
            </p:cNvPr>
            <p:cNvSpPr/>
            <p:nvPr/>
          </p:nvSpPr>
          <p:spPr>
            <a:xfrm>
              <a:off x="7361581" y="2199534"/>
              <a:ext cx="156134" cy="131785"/>
            </a:xfrm>
            <a:custGeom>
              <a:avLst/>
              <a:gdLst/>
              <a:ahLst/>
              <a:cxnLst/>
              <a:rect l="l" t="t" r="r" b="b"/>
              <a:pathLst>
                <a:path w="5771" h="4871" extrusionOk="0">
                  <a:moveTo>
                    <a:pt x="1831" y="1"/>
                  </a:moveTo>
                  <a:lnTo>
                    <a:pt x="1831" y="993"/>
                  </a:lnTo>
                  <a:cubicBezTo>
                    <a:pt x="1831" y="1241"/>
                    <a:pt x="2017" y="1427"/>
                    <a:pt x="2265" y="1427"/>
                  </a:cubicBezTo>
                  <a:lnTo>
                    <a:pt x="4064" y="1427"/>
                  </a:lnTo>
                  <a:cubicBezTo>
                    <a:pt x="4126" y="1427"/>
                    <a:pt x="4157" y="1458"/>
                    <a:pt x="4189" y="1489"/>
                  </a:cubicBezTo>
                  <a:cubicBezTo>
                    <a:pt x="4530" y="1738"/>
                    <a:pt x="4375" y="2296"/>
                    <a:pt x="3940" y="2296"/>
                  </a:cubicBezTo>
                  <a:lnTo>
                    <a:pt x="1273" y="2296"/>
                  </a:lnTo>
                  <a:cubicBezTo>
                    <a:pt x="559" y="2296"/>
                    <a:pt x="1" y="2854"/>
                    <a:pt x="1" y="3568"/>
                  </a:cubicBezTo>
                  <a:lnTo>
                    <a:pt x="1" y="3599"/>
                  </a:lnTo>
                  <a:cubicBezTo>
                    <a:pt x="1" y="4312"/>
                    <a:pt x="590" y="4871"/>
                    <a:pt x="1273" y="4871"/>
                  </a:cubicBezTo>
                  <a:lnTo>
                    <a:pt x="2576" y="4871"/>
                  </a:lnTo>
                  <a:lnTo>
                    <a:pt x="2576" y="4033"/>
                  </a:lnTo>
                  <a:lnTo>
                    <a:pt x="1304" y="4033"/>
                  </a:lnTo>
                  <a:cubicBezTo>
                    <a:pt x="1056" y="4033"/>
                    <a:pt x="838" y="3847"/>
                    <a:pt x="869" y="3599"/>
                  </a:cubicBezTo>
                  <a:lnTo>
                    <a:pt x="869" y="3289"/>
                  </a:lnTo>
                  <a:cubicBezTo>
                    <a:pt x="869" y="3196"/>
                    <a:pt x="931" y="3134"/>
                    <a:pt x="1025" y="3134"/>
                  </a:cubicBezTo>
                  <a:lnTo>
                    <a:pt x="4375" y="3134"/>
                  </a:lnTo>
                  <a:cubicBezTo>
                    <a:pt x="4499" y="3134"/>
                    <a:pt x="4623" y="3071"/>
                    <a:pt x="4716" y="3009"/>
                  </a:cubicBezTo>
                  <a:cubicBezTo>
                    <a:pt x="5771" y="1924"/>
                    <a:pt x="5026" y="652"/>
                    <a:pt x="3971" y="652"/>
                  </a:cubicBezTo>
                  <a:lnTo>
                    <a:pt x="3103" y="652"/>
                  </a:lnTo>
                  <a:cubicBezTo>
                    <a:pt x="2855" y="652"/>
                    <a:pt x="2638" y="435"/>
                    <a:pt x="2638" y="218"/>
                  </a:cubicBezTo>
                  <a:lnTo>
                    <a:pt x="26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F50B6DC5-4C12-4AF3-EDB2-3F45DE9C5DA9}"/>
              </a:ext>
            </a:extLst>
          </p:cNvPr>
          <p:cNvCxnSpPr/>
          <p:nvPr/>
        </p:nvCxnSpPr>
        <p:spPr>
          <a:xfrm>
            <a:off x="3837214" y="3461656"/>
            <a:ext cx="1737503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7"/>
          <p:cNvSpPr/>
          <p:nvPr/>
        </p:nvSpPr>
        <p:spPr>
          <a:xfrm>
            <a:off x="3916175" y="101600"/>
            <a:ext cx="3669900" cy="1107300"/>
          </a:xfrm>
          <a:prstGeom prst="ellipse">
            <a:avLst/>
          </a:prstGeom>
          <a:gradFill>
            <a:gsLst>
              <a:gs pos="0">
                <a:srgbClr val="191919">
                  <a:alpha val="9803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2" name="Picture 4" descr="La récolte du vin de palme: une activité importante à Agnak (Sénegal ...">
            <a:extLst>
              <a:ext uri="{FF2B5EF4-FFF2-40B4-BE49-F238E27FC236}">
                <a16:creationId xmlns:a16="http://schemas.microsoft.com/office/drawing/2014/main" id="{E7B51E56-F878-43B0-2EC6-3BCC280AD3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r="44541"/>
          <a:stretch/>
        </p:blipFill>
        <p:spPr bwMode="auto">
          <a:xfrm>
            <a:off x="5011977" y="0"/>
            <a:ext cx="413202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0" name="Google Shape;570;p47"/>
          <p:cNvSpPr txBox="1">
            <a:spLocks noGrp="1"/>
          </p:cNvSpPr>
          <p:nvPr>
            <p:ph type="title"/>
          </p:nvPr>
        </p:nvSpPr>
        <p:spPr>
          <a:xfrm>
            <a:off x="0" y="51394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CUISINE </a:t>
            </a:r>
            <a:br>
              <a:rPr lang="en" dirty="0"/>
            </a:br>
            <a:r>
              <a:rPr lang="en" dirty="0"/>
              <a:t>TRADITIONNELLE </a:t>
            </a:r>
            <a:endParaRPr dirty="0"/>
          </a:p>
        </p:txBody>
      </p:sp>
      <p:sp>
        <p:nvSpPr>
          <p:cNvPr id="571" name="Google Shape;571;p47"/>
          <p:cNvSpPr txBox="1">
            <a:spLocks noGrp="1"/>
          </p:cNvSpPr>
          <p:nvPr>
            <p:ph type="subTitle" idx="3"/>
          </p:nvPr>
        </p:nvSpPr>
        <p:spPr>
          <a:xfrm>
            <a:off x="258006" y="1310500"/>
            <a:ext cx="5176057" cy="37757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2000" dirty="0"/>
              <a:t>Beaucoup </a:t>
            </a:r>
            <a:r>
              <a:rPr lang="nl-BE" sz="2000" dirty="0" err="1"/>
              <a:t>d'eau</a:t>
            </a:r>
            <a:r>
              <a:rPr lang="nl-BE" sz="2000" dirty="0"/>
              <a:t> 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La bière est facilement disponible</a:t>
            </a:r>
            <a:br>
              <a:rPr lang="fr-FR" sz="2000" dirty="0"/>
            </a:br>
            <a:r>
              <a:rPr lang="fr-FR" sz="2000" dirty="0"/>
              <a:t> </a:t>
            </a:r>
            <a:r>
              <a:rPr lang="fr-FR" sz="1600" dirty="0"/>
              <a:t>-&gt; Flag </a:t>
            </a:r>
            <a:r>
              <a:rPr lang="fr-FR" sz="1600" dirty="0" err="1"/>
              <a:t>spécialle</a:t>
            </a:r>
            <a:r>
              <a:rPr lang="fr-FR" sz="1600" dirty="0"/>
              <a:t> &amp; Gazelle 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Pas d’alcools fort </a:t>
            </a:r>
            <a:endParaRPr lang="nl-BE" sz="2000" dirty="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2000" dirty="0"/>
              <a:t>Vin de </a:t>
            </a:r>
            <a:r>
              <a:rPr lang="nl-BE" sz="2000" dirty="0" err="1"/>
              <a:t>palme</a:t>
            </a:r>
            <a:r>
              <a:rPr lang="nl-BE" sz="2000" dirty="0"/>
              <a:t> </a:t>
            </a:r>
            <a:endParaRPr sz="2000" dirty="0"/>
          </a:p>
        </p:txBody>
      </p:sp>
      <p:grpSp>
        <p:nvGrpSpPr>
          <p:cNvPr id="5" name="Google Shape;9429;p74">
            <a:extLst>
              <a:ext uri="{FF2B5EF4-FFF2-40B4-BE49-F238E27FC236}">
                <a16:creationId xmlns:a16="http://schemas.microsoft.com/office/drawing/2014/main" id="{CB18B620-93A7-B447-C883-DA2A084F3988}"/>
              </a:ext>
            </a:extLst>
          </p:cNvPr>
          <p:cNvGrpSpPr/>
          <p:nvPr/>
        </p:nvGrpSpPr>
        <p:grpSpPr>
          <a:xfrm>
            <a:off x="3737923" y="820693"/>
            <a:ext cx="356503" cy="386289"/>
            <a:chOff x="4467450" y="3808475"/>
            <a:chExt cx="470150" cy="479500"/>
          </a:xfrm>
          <a:solidFill>
            <a:srgbClr val="F4BB02"/>
          </a:solidFill>
        </p:grpSpPr>
        <p:sp>
          <p:nvSpPr>
            <p:cNvPr id="6" name="Google Shape;9430;p74">
              <a:extLst>
                <a:ext uri="{FF2B5EF4-FFF2-40B4-BE49-F238E27FC236}">
                  <a16:creationId xmlns:a16="http://schemas.microsoft.com/office/drawing/2014/main" id="{B0177E8E-FF22-67A6-87F7-B48FEAD3CF74}"/>
                </a:ext>
              </a:extLst>
            </p:cNvPr>
            <p:cNvSpPr/>
            <p:nvPr/>
          </p:nvSpPr>
          <p:spPr>
            <a:xfrm>
              <a:off x="4729325" y="3808475"/>
              <a:ext cx="56625" cy="138200"/>
            </a:xfrm>
            <a:custGeom>
              <a:avLst/>
              <a:gdLst/>
              <a:ahLst/>
              <a:cxnLst/>
              <a:rect l="l" t="t" r="r" b="b"/>
              <a:pathLst>
                <a:path w="2265" h="5528" extrusionOk="0">
                  <a:moveTo>
                    <a:pt x="1510" y="0"/>
                  </a:moveTo>
                  <a:lnTo>
                    <a:pt x="1133" y="423"/>
                  </a:lnTo>
                  <a:lnTo>
                    <a:pt x="752" y="839"/>
                  </a:lnTo>
                  <a:cubicBezTo>
                    <a:pt x="852" y="930"/>
                    <a:pt x="1133" y="1256"/>
                    <a:pt x="1133" y="1555"/>
                  </a:cubicBezTo>
                  <a:cubicBezTo>
                    <a:pt x="1133" y="1851"/>
                    <a:pt x="852" y="2177"/>
                    <a:pt x="755" y="2265"/>
                  </a:cubicBezTo>
                  <a:cubicBezTo>
                    <a:pt x="680" y="2334"/>
                    <a:pt x="0" y="2965"/>
                    <a:pt x="0" y="3820"/>
                  </a:cubicBezTo>
                  <a:cubicBezTo>
                    <a:pt x="0" y="4671"/>
                    <a:pt x="677" y="5302"/>
                    <a:pt x="755" y="5372"/>
                  </a:cubicBezTo>
                  <a:cubicBezTo>
                    <a:pt x="866" y="5476"/>
                    <a:pt x="1007" y="5528"/>
                    <a:pt x="1147" y="5528"/>
                  </a:cubicBezTo>
                  <a:cubicBezTo>
                    <a:pt x="1302" y="5528"/>
                    <a:pt x="1457" y="5465"/>
                    <a:pt x="1567" y="5341"/>
                  </a:cubicBezTo>
                  <a:cubicBezTo>
                    <a:pt x="1782" y="5103"/>
                    <a:pt x="1755" y="4735"/>
                    <a:pt x="1510" y="4529"/>
                  </a:cubicBezTo>
                  <a:cubicBezTo>
                    <a:pt x="1432" y="4457"/>
                    <a:pt x="1133" y="4128"/>
                    <a:pt x="1133" y="3820"/>
                  </a:cubicBezTo>
                  <a:cubicBezTo>
                    <a:pt x="1133" y="3521"/>
                    <a:pt x="1413" y="3195"/>
                    <a:pt x="1510" y="3107"/>
                  </a:cubicBezTo>
                  <a:cubicBezTo>
                    <a:pt x="1586" y="3038"/>
                    <a:pt x="2265" y="2407"/>
                    <a:pt x="2265" y="1555"/>
                  </a:cubicBezTo>
                  <a:cubicBezTo>
                    <a:pt x="2265" y="701"/>
                    <a:pt x="1589" y="70"/>
                    <a:pt x="1510" y="0"/>
                  </a:cubicBez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9431;p74">
              <a:extLst>
                <a:ext uri="{FF2B5EF4-FFF2-40B4-BE49-F238E27FC236}">
                  <a16:creationId xmlns:a16="http://schemas.microsoft.com/office/drawing/2014/main" id="{5E4F303A-7999-0465-2AA3-B572C67ED46B}"/>
                </a:ext>
              </a:extLst>
            </p:cNvPr>
            <p:cNvSpPr/>
            <p:nvPr/>
          </p:nvSpPr>
          <p:spPr>
            <a:xfrm>
              <a:off x="4644400" y="3808475"/>
              <a:ext cx="56650" cy="138200"/>
            </a:xfrm>
            <a:custGeom>
              <a:avLst/>
              <a:gdLst/>
              <a:ahLst/>
              <a:cxnLst/>
              <a:rect l="l" t="t" r="r" b="b"/>
              <a:pathLst>
                <a:path w="2266" h="5528" extrusionOk="0">
                  <a:moveTo>
                    <a:pt x="1510" y="0"/>
                  </a:moveTo>
                  <a:lnTo>
                    <a:pt x="1133" y="423"/>
                  </a:lnTo>
                  <a:lnTo>
                    <a:pt x="752" y="839"/>
                  </a:lnTo>
                  <a:cubicBezTo>
                    <a:pt x="852" y="930"/>
                    <a:pt x="1133" y="1256"/>
                    <a:pt x="1133" y="1555"/>
                  </a:cubicBezTo>
                  <a:cubicBezTo>
                    <a:pt x="1133" y="1851"/>
                    <a:pt x="852" y="2177"/>
                    <a:pt x="755" y="2265"/>
                  </a:cubicBezTo>
                  <a:cubicBezTo>
                    <a:pt x="680" y="2334"/>
                    <a:pt x="0" y="2965"/>
                    <a:pt x="0" y="3820"/>
                  </a:cubicBezTo>
                  <a:cubicBezTo>
                    <a:pt x="0" y="4671"/>
                    <a:pt x="677" y="5302"/>
                    <a:pt x="755" y="5372"/>
                  </a:cubicBezTo>
                  <a:cubicBezTo>
                    <a:pt x="866" y="5476"/>
                    <a:pt x="1007" y="5528"/>
                    <a:pt x="1147" y="5528"/>
                  </a:cubicBezTo>
                  <a:cubicBezTo>
                    <a:pt x="1302" y="5528"/>
                    <a:pt x="1457" y="5465"/>
                    <a:pt x="1568" y="5341"/>
                  </a:cubicBezTo>
                  <a:cubicBezTo>
                    <a:pt x="1782" y="5103"/>
                    <a:pt x="1755" y="4735"/>
                    <a:pt x="1510" y="4529"/>
                  </a:cubicBezTo>
                  <a:cubicBezTo>
                    <a:pt x="1432" y="4457"/>
                    <a:pt x="1133" y="4128"/>
                    <a:pt x="1133" y="3820"/>
                  </a:cubicBezTo>
                  <a:cubicBezTo>
                    <a:pt x="1133" y="3521"/>
                    <a:pt x="1414" y="3195"/>
                    <a:pt x="1510" y="3107"/>
                  </a:cubicBezTo>
                  <a:cubicBezTo>
                    <a:pt x="1586" y="3038"/>
                    <a:pt x="2265" y="2407"/>
                    <a:pt x="2265" y="1555"/>
                  </a:cubicBezTo>
                  <a:cubicBezTo>
                    <a:pt x="2265" y="701"/>
                    <a:pt x="1589" y="70"/>
                    <a:pt x="1510" y="0"/>
                  </a:cubicBez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9432;p74">
              <a:extLst>
                <a:ext uri="{FF2B5EF4-FFF2-40B4-BE49-F238E27FC236}">
                  <a16:creationId xmlns:a16="http://schemas.microsoft.com/office/drawing/2014/main" id="{D8355BB5-47A6-463B-2E29-BE124AC96390}"/>
                </a:ext>
              </a:extLst>
            </p:cNvPr>
            <p:cNvSpPr/>
            <p:nvPr/>
          </p:nvSpPr>
          <p:spPr>
            <a:xfrm>
              <a:off x="4559475" y="3808475"/>
              <a:ext cx="56650" cy="138200"/>
            </a:xfrm>
            <a:custGeom>
              <a:avLst/>
              <a:gdLst/>
              <a:ahLst/>
              <a:cxnLst/>
              <a:rect l="l" t="t" r="r" b="b"/>
              <a:pathLst>
                <a:path w="2266" h="5528" extrusionOk="0">
                  <a:moveTo>
                    <a:pt x="1510" y="0"/>
                  </a:moveTo>
                  <a:lnTo>
                    <a:pt x="1133" y="423"/>
                  </a:lnTo>
                  <a:lnTo>
                    <a:pt x="752" y="839"/>
                  </a:lnTo>
                  <a:cubicBezTo>
                    <a:pt x="852" y="930"/>
                    <a:pt x="1133" y="1256"/>
                    <a:pt x="1133" y="1555"/>
                  </a:cubicBezTo>
                  <a:cubicBezTo>
                    <a:pt x="1133" y="1851"/>
                    <a:pt x="852" y="2177"/>
                    <a:pt x="755" y="2265"/>
                  </a:cubicBezTo>
                  <a:cubicBezTo>
                    <a:pt x="680" y="2334"/>
                    <a:pt x="1" y="2965"/>
                    <a:pt x="1" y="3820"/>
                  </a:cubicBezTo>
                  <a:cubicBezTo>
                    <a:pt x="1" y="4671"/>
                    <a:pt x="677" y="5302"/>
                    <a:pt x="755" y="5372"/>
                  </a:cubicBezTo>
                  <a:cubicBezTo>
                    <a:pt x="866" y="5476"/>
                    <a:pt x="1007" y="5528"/>
                    <a:pt x="1148" y="5528"/>
                  </a:cubicBezTo>
                  <a:cubicBezTo>
                    <a:pt x="1303" y="5528"/>
                    <a:pt x="1457" y="5465"/>
                    <a:pt x="1568" y="5341"/>
                  </a:cubicBezTo>
                  <a:cubicBezTo>
                    <a:pt x="1782" y="5103"/>
                    <a:pt x="1755" y="4735"/>
                    <a:pt x="1510" y="4529"/>
                  </a:cubicBezTo>
                  <a:cubicBezTo>
                    <a:pt x="1432" y="4457"/>
                    <a:pt x="1133" y="4128"/>
                    <a:pt x="1133" y="3820"/>
                  </a:cubicBezTo>
                  <a:cubicBezTo>
                    <a:pt x="1133" y="3521"/>
                    <a:pt x="1414" y="3195"/>
                    <a:pt x="1510" y="3107"/>
                  </a:cubicBezTo>
                  <a:cubicBezTo>
                    <a:pt x="1586" y="3038"/>
                    <a:pt x="2265" y="2407"/>
                    <a:pt x="2265" y="1555"/>
                  </a:cubicBezTo>
                  <a:cubicBezTo>
                    <a:pt x="2265" y="701"/>
                    <a:pt x="1589" y="70"/>
                    <a:pt x="1510" y="0"/>
                  </a:cubicBez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9433;p74">
              <a:extLst>
                <a:ext uri="{FF2B5EF4-FFF2-40B4-BE49-F238E27FC236}">
                  <a16:creationId xmlns:a16="http://schemas.microsoft.com/office/drawing/2014/main" id="{AE91476B-3194-BC72-F1AE-E02407B17147}"/>
                </a:ext>
              </a:extLst>
            </p:cNvPr>
            <p:cNvSpPr/>
            <p:nvPr/>
          </p:nvSpPr>
          <p:spPr>
            <a:xfrm>
              <a:off x="4467450" y="3975675"/>
              <a:ext cx="470150" cy="312300"/>
            </a:xfrm>
            <a:custGeom>
              <a:avLst/>
              <a:gdLst/>
              <a:ahLst/>
              <a:cxnLst/>
              <a:rect l="l" t="t" r="r" b="b"/>
              <a:pathLst>
                <a:path w="18806" h="12492" extrusionOk="0">
                  <a:moveTo>
                    <a:pt x="16340" y="2263"/>
                  </a:moveTo>
                  <a:cubicBezTo>
                    <a:pt x="16709" y="2263"/>
                    <a:pt x="17020" y="2371"/>
                    <a:pt x="17233" y="2582"/>
                  </a:cubicBezTo>
                  <a:cubicBezTo>
                    <a:pt x="17622" y="2974"/>
                    <a:pt x="17571" y="3581"/>
                    <a:pt x="17505" y="3907"/>
                  </a:cubicBezTo>
                  <a:cubicBezTo>
                    <a:pt x="17375" y="4553"/>
                    <a:pt x="16994" y="5221"/>
                    <a:pt x="16430" y="5785"/>
                  </a:cubicBezTo>
                  <a:cubicBezTo>
                    <a:pt x="15793" y="6426"/>
                    <a:pt x="15014" y="6824"/>
                    <a:pt x="14337" y="6897"/>
                  </a:cubicBezTo>
                  <a:cubicBezTo>
                    <a:pt x="15056" y="5562"/>
                    <a:pt x="15539" y="4007"/>
                    <a:pt x="15744" y="2346"/>
                  </a:cubicBezTo>
                  <a:cubicBezTo>
                    <a:pt x="15954" y="2291"/>
                    <a:pt x="16154" y="2263"/>
                    <a:pt x="16340" y="2263"/>
                  </a:cubicBezTo>
                  <a:close/>
                  <a:moveTo>
                    <a:pt x="14709" y="1132"/>
                  </a:moveTo>
                  <a:cubicBezTo>
                    <a:pt x="14618" y="3340"/>
                    <a:pt x="13999" y="5390"/>
                    <a:pt x="12978" y="6987"/>
                  </a:cubicBezTo>
                  <a:cubicBezTo>
                    <a:pt x="12948" y="7023"/>
                    <a:pt x="12921" y="7066"/>
                    <a:pt x="12900" y="7108"/>
                  </a:cubicBezTo>
                  <a:cubicBezTo>
                    <a:pt x="12390" y="7881"/>
                    <a:pt x="11786" y="8542"/>
                    <a:pt x="11103" y="9059"/>
                  </a:cubicBezTo>
                  <a:lnTo>
                    <a:pt x="4750" y="9059"/>
                  </a:lnTo>
                  <a:cubicBezTo>
                    <a:pt x="2634" y="7461"/>
                    <a:pt x="1281" y="4478"/>
                    <a:pt x="1145" y="1132"/>
                  </a:cubicBezTo>
                  <a:close/>
                  <a:moveTo>
                    <a:pt x="13247" y="10191"/>
                  </a:moveTo>
                  <a:lnTo>
                    <a:pt x="12827" y="11048"/>
                  </a:lnTo>
                  <a:cubicBezTo>
                    <a:pt x="12731" y="11239"/>
                    <a:pt x="12538" y="11359"/>
                    <a:pt x="12326" y="11359"/>
                  </a:cubicBezTo>
                  <a:lnTo>
                    <a:pt x="3531" y="11359"/>
                  </a:lnTo>
                  <a:cubicBezTo>
                    <a:pt x="3316" y="11359"/>
                    <a:pt x="3120" y="11239"/>
                    <a:pt x="3026" y="11048"/>
                  </a:cubicBezTo>
                  <a:lnTo>
                    <a:pt x="2607" y="10191"/>
                  </a:lnTo>
                  <a:close/>
                  <a:moveTo>
                    <a:pt x="569" y="0"/>
                  </a:moveTo>
                  <a:cubicBezTo>
                    <a:pt x="255" y="0"/>
                    <a:pt x="1" y="254"/>
                    <a:pt x="1" y="565"/>
                  </a:cubicBezTo>
                  <a:cubicBezTo>
                    <a:pt x="1" y="3931"/>
                    <a:pt x="1145" y="7045"/>
                    <a:pt x="3060" y="9059"/>
                  </a:cubicBezTo>
                  <a:lnTo>
                    <a:pt x="569" y="9059"/>
                  </a:lnTo>
                  <a:cubicBezTo>
                    <a:pt x="255" y="9059"/>
                    <a:pt x="1" y="9312"/>
                    <a:pt x="1" y="9623"/>
                  </a:cubicBezTo>
                  <a:cubicBezTo>
                    <a:pt x="1" y="9937"/>
                    <a:pt x="255" y="10191"/>
                    <a:pt x="569" y="10191"/>
                  </a:cubicBezTo>
                  <a:lnTo>
                    <a:pt x="1348" y="10191"/>
                  </a:lnTo>
                  <a:lnTo>
                    <a:pt x="2012" y="11550"/>
                  </a:lnTo>
                  <a:lnTo>
                    <a:pt x="2012" y="11556"/>
                  </a:lnTo>
                  <a:cubicBezTo>
                    <a:pt x="2298" y="12127"/>
                    <a:pt x="2883" y="12492"/>
                    <a:pt x="3523" y="12492"/>
                  </a:cubicBezTo>
                  <a:cubicBezTo>
                    <a:pt x="3525" y="12492"/>
                    <a:pt x="3528" y="12492"/>
                    <a:pt x="3531" y="12492"/>
                  </a:cubicBezTo>
                  <a:lnTo>
                    <a:pt x="12326" y="12492"/>
                  </a:lnTo>
                  <a:cubicBezTo>
                    <a:pt x="12329" y="12492"/>
                    <a:pt x="12332" y="12492"/>
                    <a:pt x="12334" y="12492"/>
                  </a:cubicBezTo>
                  <a:cubicBezTo>
                    <a:pt x="12974" y="12492"/>
                    <a:pt x="13559" y="12127"/>
                    <a:pt x="13845" y="11553"/>
                  </a:cubicBezTo>
                  <a:lnTo>
                    <a:pt x="13845" y="11550"/>
                  </a:lnTo>
                  <a:lnTo>
                    <a:pt x="14509" y="10191"/>
                  </a:lnTo>
                  <a:lnTo>
                    <a:pt x="15288" y="10191"/>
                  </a:lnTo>
                  <a:cubicBezTo>
                    <a:pt x="15602" y="10191"/>
                    <a:pt x="15856" y="9937"/>
                    <a:pt x="15856" y="9623"/>
                  </a:cubicBezTo>
                  <a:cubicBezTo>
                    <a:pt x="15856" y="9309"/>
                    <a:pt x="15602" y="9059"/>
                    <a:pt x="15288" y="9059"/>
                  </a:cubicBezTo>
                  <a:lnTo>
                    <a:pt x="12797" y="9059"/>
                  </a:lnTo>
                  <a:cubicBezTo>
                    <a:pt x="13111" y="8726"/>
                    <a:pt x="13401" y="8373"/>
                    <a:pt x="13664" y="8002"/>
                  </a:cubicBezTo>
                  <a:cubicBezTo>
                    <a:pt x="13812" y="8026"/>
                    <a:pt x="13963" y="8038"/>
                    <a:pt x="14114" y="8038"/>
                  </a:cubicBezTo>
                  <a:cubicBezTo>
                    <a:pt x="15143" y="8038"/>
                    <a:pt x="16303" y="7516"/>
                    <a:pt x="17233" y="6589"/>
                  </a:cubicBezTo>
                  <a:cubicBezTo>
                    <a:pt x="17951" y="5867"/>
                    <a:pt x="18444" y="4994"/>
                    <a:pt x="18619" y="4131"/>
                  </a:cubicBezTo>
                  <a:cubicBezTo>
                    <a:pt x="18806" y="3183"/>
                    <a:pt x="18601" y="2349"/>
                    <a:pt x="18033" y="1785"/>
                  </a:cubicBezTo>
                  <a:cubicBezTo>
                    <a:pt x="17604" y="1353"/>
                    <a:pt x="17013" y="1132"/>
                    <a:pt x="16345" y="1132"/>
                  </a:cubicBezTo>
                  <a:cubicBezTo>
                    <a:pt x="16181" y="1132"/>
                    <a:pt x="16013" y="1145"/>
                    <a:pt x="15841" y="1172"/>
                  </a:cubicBezTo>
                  <a:cubicBezTo>
                    <a:pt x="15850" y="972"/>
                    <a:pt x="15853" y="770"/>
                    <a:pt x="15853" y="565"/>
                  </a:cubicBezTo>
                  <a:cubicBezTo>
                    <a:pt x="15853" y="254"/>
                    <a:pt x="15599" y="0"/>
                    <a:pt x="15288" y="0"/>
                  </a:cubicBez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D39BCA90-D698-78B0-3083-911D89CF3A9B}"/>
              </a:ext>
            </a:extLst>
          </p:cNvPr>
          <p:cNvCxnSpPr>
            <a:cxnSpLocks/>
          </p:cNvCxnSpPr>
          <p:nvPr/>
        </p:nvCxnSpPr>
        <p:spPr>
          <a:xfrm>
            <a:off x="2449286" y="3198354"/>
            <a:ext cx="2277835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843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3"/>
          <p:cNvSpPr txBox="1"/>
          <p:nvPr/>
        </p:nvSpPr>
        <p:spPr>
          <a:xfrm>
            <a:off x="606428" y="113275"/>
            <a:ext cx="24390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 dirty="0">
                <a:solidFill>
                  <a:srgbClr val="F4BB02"/>
                </a:solidFill>
                <a:latin typeface="Lexend Deca"/>
                <a:ea typeface="Lexend Deca"/>
                <a:cs typeface="Lexend Deca"/>
                <a:sym typeface="Lexend Deca"/>
              </a:rPr>
              <a:t>Sénégal</a:t>
            </a:r>
            <a:endParaRPr sz="1000" i="1" dirty="0">
              <a:solidFill>
                <a:srgbClr val="F4BB02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cxnSp>
        <p:nvCxnSpPr>
          <p:cNvPr id="487" name="Google Shape;487;p43"/>
          <p:cNvCxnSpPr>
            <a:endCxn id="485" idx="1"/>
          </p:cNvCxnSpPr>
          <p:nvPr/>
        </p:nvCxnSpPr>
        <p:spPr>
          <a:xfrm>
            <a:off x="-65872" y="235075"/>
            <a:ext cx="672300" cy="0"/>
          </a:xfrm>
          <a:prstGeom prst="straightConnector1">
            <a:avLst/>
          </a:prstGeom>
          <a:noFill/>
          <a:ln w="9525" cap="flat" cmpd="sng">
            <a:solidFill>
              <a:srgbClr val="F4BB0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124" name="Picture 4" descr="Senegal_Graffiti_30042015_RicciShryock (14 of 57)">
            <a:extLst>
              <a:ext uri="{FF2B5EF4-FFF2-40B4-BE49-F238E27FC236}">
                <a16:creationId xmlns:a16="http://schemas.microsoft.com/office/drawing/2014/main" id="{B5752582-BB0F-267C-6192-4D78275123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3"/>
          <a:stretch/>
        </p:blipFill>
        <p:spPr bwMode="auto">
          <a:xfrm>
            <a:off x="0" y="1523"/>
            <a:ext cx="4572000" cy="514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8" name="Google Shape;488;p43"/>
          <p:cNvCxnSpPr>
            <a:cxnSpLocks/>
          </p:cNvCxnSpPr>
          <p:nvPr/>
        </p:nvCxnSpPr>
        <p:spPr>
          <a:xfrm>
            <a:off x="8509698" y="235075"/>
            <a:ext cx="672300" cy="0"/>
          </a:xfrm>
          <a:prstGeom prst="straightConnector1">
            <a:avLst/>
          </a:prstGeom>
          <a:noFill/>
          <a:ln w="9525" cap="flat" cmpd="sng">
            <a:solidFill>
              <a:srgbClr val="F4BB0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9" name="Google Shape;489;p43"/>
          <p:cNvSpPr txBox="1">
            <a:spLocks noGrp="1"/>
          </p:cNvSpPr>
          <p:nvPr>
            <p:ph type="title"/>
          </p:nvPr>
        </p:nvSpPr>
        <p:spPr>
          <a:xfrm>
            <a:off x="1642225" y="2544888"/>
            <a:ext cx="5859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ARTISTES SÉNÉGALAISE</a:t>
            </a:r>
            <a:endParaRPr dirty="0"/>
          </a:p>
        </p:txBody>
      </p:sp>
      <p:sp>
        <p:nvSpPr>
          <p:cNvPr id="490" name="Google Shape;490;p43"/>
          <p:cNvSpPr txBox="1">
            <a:spLocks noGrp="1"/>
          </p:cNvSpPr>
          <p:nvPr>
            <p:ph type="title" idx="2"/>
          </p:nvPr>
        </p:nvSpPr>
        <p:spPr>
          <a:xfrm>
            <a:off x="3448675" y="1157723"/>
            <a:ext cx="2246700" cy="14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isit South Africa Social Media Strategy by Slidesgo">
  <a:themeElements>
    <a:clrScheme name="Simple Light">
      <a:dk1>
        <a:srgbClr val="191919"/>
      </a:dk1>
      <a:lt1>
        <a:srgbClr val="FFFFFF"/>
      </a:lt1>
      <a:dk2>
        <a:srgbClr val="F4BB02"/>
      </a:dk2>
      <a:lt2>
        <a:srgbClr val="8A5C18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4BB0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472</Words>
  <Application>Microsoft Office PowerPoint</Application>
  <PresentationFormat>Diavoorstelling (16:9)</PresentationFormat>
  <Paragraphs>92</Paragraphs>
  <Slides>17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Bebas Neue</vt:lpstr>
      <vt:lpstr>Arial</vt:lpstr>
      <vt:lpstr>Kanit Black</vt:lpstr>
      <vt:lpstr>Lexend Deca</vt:lpstr>
      <vt:lpstr>Visit South Africa Social Media Strategy by Slidesgo</vt:lpstr>
      <vt:lpstr>Sénégal La francophonie -</vt:lpstr>
      <vt:lpstr>INFORMATIONS GÉNÉRALES</vt:lpstr>
      <vt:lpstr>INFORMATIONS GÉNÉRALES </vt:lpstr>
      <vt:lpstr>INFROMATIONS GÉNÉRALES</vt:lpstr>
      <vt:lpstr>LE CLIMAT </vt:lpstr>
      <vt:lpstr>CUISINE TRADITIONNELLE</vt:lpstr>
      <vt:lpstr>CUISINE  TRADITIONNELLE </vt:lpstr>
      <vt:lpstr>CUISINE  TRADITIONNELLE </vt:lpstr>
      <vt:lpstr>ARTISTES SÉNÉGALAISE</vt:lpstr>
      <vt:lpstr>DIEYNABA SIDIBE</vt:lpstr>
      <vt:lpstr>UNE DE SES ŒVRES D’ART</vt:lpstr>
      <vt:lpstr>UNE DE SES ŒVRES D’ART</vt:lpstr>
      <vt:lpstr>LÉOPOLD SÉDAR SENGHOR </vt:lpstr>
      <vt:lpstr>AUX SOLDATS NÉGRO-AMERICAINS</vt:lpstr>
      <vt:lpstr>UN DE SES POÈMES</vt:lpstr>
      <vt:lpstr>PROJET ARTISTIQUE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Sénégal La francophonie -</dc:title>
  <cp:lastModifiedBy>Amélie Vonckx</cp:lastModifiedBy>
  <cp:revision>8</cp:revision>
  <dcterms:modified xsi:type="dcterms:W3CDTF">2023-03-14T13:28:11Z</dcterms:modified>
</cp:coreProperties>
</file>