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72" r:id="rId5"/>
    <p:sldId id="259" r:id="rId6"/>
    <p:sldId id="261" r:id="rId7"/>
    <p:sldId id="273" r:id="rId8"/>
    <p:sldId id="274" r:id="rId9"/>
    <p:sldId id="275" r:id="rId10"/>
    <p:sldId id="276" r:id="rId11"/>
    <p:sldId id="262" r:id="rId12"/>
    <p:sldId id="263" r:id="rId13"/>
    <p:sldId id="277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A61E79-8BED-40F9-B287-2CEFC2EB2BF0}" v="33" dt="2023-05-30T17:23:03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elieke Dillen" userId="a61cd6f3d3938933" providerId="LiveId" clId="{A2A61E79-8BED-40F9-B287-2CEFC2EB2BF0}"/>
    <pc:docChg chg="undo custSel addSld delSld modSld sldOrd">
      <pc:chgData name="Amelieke Dillen" userId="a61cd6f3d3938933" providerId="LiveId" clId="{A2A61E79-8BED-40F9-B287-2CEFC2EB2BF0}" dt="2023-05-30T17:23:23.941" v="619" actId="5793"/>
      <pc:docMkLst>
        <pc:docMk/>
      </pc:docMkLst>
      <pc:sldChg chg="delSp delDesignElem">
        <pc:chgData name="Amelieke Dillen" userId="a61cd6f3d3938933" providerId="LiveId" clId="{A2A61E79-8BED-40F9-B287-2CEFC2EB2BF0}" dt="2023-05-30T17:23:02.563" v="616"/>
        <pc:sldMkLst>
          <pc:docMk/>
          <pc:sldMk cId="3698087597" sldId="256"/>
        </pc:sldMkLst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3698087597" sldId="256"/>
            <ac:spMk id="16" creationId="{8A95209C-5275-4E15-8EA7-7F42980ABF2D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3698087597" sldId="256"/>
            <ac:spMk id="18" creationId="{4F2ED431-E304-4FF0-9F4E-032783C9D612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3698087597" sldId="256"/>
            <ac:spMk id="20" creationId="{4E87FCFB-2CCE-460D-B3DD-557C8BD1B94A}"/>
          </ac:spMkLst>
        </pc:spChg>
      </pc:sldChg>
      <pc:sldChg chg="delSp delDesignElem">
        <pc:chgData name="Amelieke Dillen" userId="a61cd6f3d3938933" providerId="LiveId" clId="{A2A61E79-8BED-40F9-B287-2CEFC2EB2BF0}" dt="2023-05-30T17:23:02.563" v="616"/>
        <pc:sldMkLst>
          <pc:docMk/>
          <pc:sldMk cId="273841947" sldId="257"/>
        </pc:sldMkLst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273841947" sldId="257"/>
            <ac:spMk id="32" creationId="{D1D34770-47A8-402C-AF23-2B653F2D88C1}"/>
          </ac:spMkLst>
        </pc:spChg>
      </pc:sldChg>
      <pc:sldChg chg="delSp modSp mod delDesignElem">
        <pc:chgData name="Amelieke Dillen" userId="a61cd6f3d3938933" providerId="LiveId" clId="{A2A61E79-8BED-40F9-B287-2CEFC2EB2BF0}" dt="2023-05-30T17:23:02.563" v="616"/>
        <pc:sldMkLst>
          <pc:docMk/>
          <pc:sldMk cId="3542762726" sldId="259"/>
        </pc:sldMkLst>
        <pc:spChg chg="mod">
          <ac:chgData name="Amelieke Dillen" userId="a61cd6f3d3938933" providerId="LiveId" clId="{A2A61E79-8BED-40F9-B287-2CEFC2EB2BF0}" dt="2023-05-30T17:00:12.376" v="129" actId="790"/>
          <ac:spMkLst>
            <pc:docMk/>
            <pc:sldMk cId="3542762726" sldId="259"/>
            <ac:spMk id="3" creationId="{2F847BE0-A96C-DC8E-46CB-6D37FF0208CF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3542762726" sldId="259"/>
            <ac:spMk id="55" creationId="{2B97F24A-32CE-4C1C-A50D-3016B394DCFB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3542762726" sldId="259"/>
            <ac:spMk id="57" creationId="{CD8B4F24-440B-49E9-B85D-733523DC064B}"/>
          </ac:spMkLst>
        </pc:spChg>
        <pc:picChg chg="mod">
          <ac:chgData name="Amelieke Dillen" userId="a61cd6f3d3938933" providerId="LiveId" clId="{A2A61E79-8BED-40F9-B287-2CEFC2EB2BF0}" dt="2023-05-30T16:59:45.296" v="118" actId="1076"/>
          <ac:picMkLst>
            <pc:docMk/>
            <pc:sldMk cId="3542762726" sldId="259"/>
            <ac:picMk id="5" creationId="{E42D0C12-8764-434A-01F3-5ACF368DF8D7}"/>
          </ac:picMkLst>
        </pc:picChg>
      </pc:sldChg>
      <pc:sldChg chg="delSp delDesignElem">
        <pc:chgData name="Amelieke Dillen" userId="a61cd6f3d3938933" providerId="LiveId" clId="{A2A61E79-8BED-40F9-B287-2CEFC2EB2BF0}" dt="2023-05-30T17:23:02.563" v="616"/>
        <pc:sldMkLst>
          <pc:docMk/>
          <pc:sldMk cId="1346913354" sldId="260"/>
        </pc:sldMkLst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1346913354" sldId="260"/>
            <ac:spMk id="9" creationId="{04812C46-200A-4DEB-A05E-3ED6C68C2387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1346913354" sldId="260"/>
            <ac:spMk id="11" creationId="{D1EA859B-E555-4109-94F3-6700E046E008}"/>
          </ac:spMkLst>
        </pc:spChg>
      </pc:sldChg>
      <pc:sldChg chg="delSp modSp mod delDesignElem">
        <pc:chgData name="Amelieke Dillen" userId="a61cd6f3d3938933" providerId="LiveId" clId="{A2A61E79-8BED-40F9-B287-2CEFC2EB2BF0}" dt="2023-05-30T17:23:02.563" v="616"/>
        <pc:sldMkLst>
          <pc:docMk/>
          <pc:sldMk cId="2382910656" sldId="261"/>
        </pc:sldMkLst>
        <pc:spChg chg="mod">
          <ac:chgData name="Amelieke Dillen" userId="a61cd6f3d3938933" providerId="LiveId" clId="{A2A61E79-8BED-40F9-B287-2CEFC2EB2BF0}" dt="2023-05-30T17:01:32.596" v="174" actId="790"/>
          <ac:spMkLst>
            <pc:docMk/>
            <pc:sldMk cId="2382910656" sldId="261"/>
            <ac:spMk id="3" creationId="{3310E547-B906-ED19-6AF8-8AAA8D19C5DA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2382910656" sldId="261"/>
            <ac:spMk id="9" creationId="{04C21BAE-6866-4C7A-A7EC-C1B2E572D5BE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2382910656" sldId="261"/>
            <ac:spMk id="11" creationId="{7E7D0C94-08B4-48AE-8813-CC4D60294F42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2382910656" sldId="261"/>
            <ac:spMk id="13" creationId="{F0C518C2-0AA4-470C-87B9-9CBF428FBA25}"/>
          </ac:spMkLst>
        </pc:spChg>
      </pc:sldChg>
      <pc:sldChg chg="delSp modSp mod delDesignElem">
        <pc:chgData name="Amelieke Dillen" userId="a61cd6f3d3938933" providerId="LiveId" clId="{A2A61E79-8BED-40F9-B287-2CEFC2EB2BF0}" dt="2023-05-30T17:23:23.941" v="619" actId="5793"/>
        <pc:sldMkLst>
          <pc:docMk/>
          <pc:sldMk cId="1724025490" sldId="262"/>
        </pc:sldMkLst>
        <pc:spChg chg="mod">
          <ac:chgData name="Amelieke Dillen" userId="a61cd6f3d3938933" providerId="LiveId" clId="{A2A61E79-8BED-40F9-B287-2CEFC2EB2BF0}" dt="2023-05-30T17:23:23.941" v="619" actId="5793"/>
          <ac:spMkLst>
            <pc:docMk/>
            <pc:sldMk cId="1724025490" sldId="262"/>
            <ac:spMk id="3" creationId="{251307AF-C226-7B2C-243A-196143493E4C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1724025490" sldId="262"/>
            <ac:spMk id="10" creationId="{D009D6D5-DAC2-4A8B-A17A-E206B9012D09}"/>
          </ac:spMkLst>
        </pc:spChg>
      </pc:sldChg>
      <pc:sldChg chg="delSp modSp mod delDesignElem">
        <pc:chgData name="Amelieke Dillen" userId="a61cd6f3d3938933" providerId="LiveId" clId="{A2A61E79-8BED-40F9-B287-2CEFC2EB2BF0}" dt="2023-05-30T17:23:02.563" v="616"/>
        <pc:sldMkLst>
          <pc:docMk/>
          <pc:sldMk cId="228960756" sldId="263"/>
        </pc:sldMkLst>
        <pc:spChg chg="mod">
          <ac:chgData name="Amelieke Dillen" userId="a61cd6f3d3938933" providerId="LiveId" clId="{A2A61E79-8BED-40F9-B287-2CEFC2EB2BF0}" dt="2023-05-30T17:16:07.046" v="512" actId="790"/>
          <ac:spMkLst>
            <pc:docMk/>
            <pc:sldMk cId="228960756" sldId="263"/>
            <ac:spMk id="3" creationId="{603E4F3A-0B9E-3F2C-7190-687ECE1F17D2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228960756" sldId="263"/>
            <ac:spMk id="10" creationId="{04812C46-200A-4DEB-A05E-3ED6C68C2387}"/>
          </ac:spMkLst>
        </pc:spChg>
      </pc:sldChg>
      <pc:sldChg chg="del">
        <pc:chgData name="Amelieke Dillen" userId="a61cd6f3d3938933" providerId="LiveId" clId="{A2A61E79-8BED-40F9-B287-2CEFC2EB2BF0}" dt="2023-05-30T17:05:06.686" v="219" actId="47"/>
        <pc:sldMkLst>
          <pc:docMk/>
          <pc:sldMk cId="4126441068" sldId="266"/>
        </pc:sldMkLst>
      </pc:sldChg>
      <pc:sldChg chg="del">
        <pc:chgData name="Amelieke Dillen" userId="a61cd6f3d3938933" providerId="LiveId" clId="{A2A61E79-8BED-40F9-B287-2CEFC2EB2BF0}" dt="2023-05-30T17:08:09.026" v="263" actId="47"/>
        <pc:sldMkLst>
          <pc:docMk/>
          <pc:sldMk cId="3509256899" sldId="267"/>
        </pc:sldMkLst>
      </pc:sldChg>
      <pc:sldChg chg="delSp del mod">
        <pc:chgData name="Amelieke Dillen" userId="a61cd6f3d3938933" providerId="LiveId" clId="{A2A61E79-8BED-40F9-B287-2CEFC2EB2BF0}" dt="2023-05-30T17:16:25.466" v="515" actId="47"/>
        <pc:sldMkLst>
          <pc:docMk/>
          <pc:sldMk cId="642201027" sldId="269"/>
        </pc:sldMkLst>
        <pc:picChg chg="del">
          <ac:chgData name="Amelieke Dillen" userId="a61cd6f3d3938933" providerId="LiveId" clId="{A2A61E79-8BED-40F9-B287-2CEFC2EB2BF0}" dt="2023-05-30T17:08:19.896" v="264" actId="478"/>
          <ac:picMkLst>
            <pc:docMk/>
            <pc:sldMk cId="642201027" sldId="269"/>
            <ac:picMk id="7" creationId="{E8F89552-D778-7FCB-7A8A-AA36A1BA3F75}"/>
          </ac:picMkLst>
        </pc:picChg>
      </pc:sldChg>
      <pc:sldChg chg="delSp modSp del mod">
        <pc:chgData name="Amelieke Dillen" userId="a61cd6f3d3938933" providerId="LiveId" clId="{A2A61E79-8BED-40F9-B287-2CEFC2EB2BF0}" dt="2023-05-30T17:20:03.426" v="568" actId="47"/>
        <pc:sldMkLst>
          <pc:docMk/>
          <pc:sldMk cId="1958084992" sldId="270"/>
        </pc:sldMkLst>
        <pc:picChg chg="del mod">
          <ac:chgData name="Amelieke Dillen" userId="a61cd6f3d3938933" providerId="LiveId" clId="{A2A61E79-8BED-40F9-B287-2CEFC2EB2BF0}" dt="2023-05-30T17:16:18.256" v="514" actId="478"/>
          <ac:picMkLst>
            <pc:docMk/>
            <pc:sldMk cId="1958084992" sldId="270"/>
            <ac:picMk id="5" creationId="{82EB4415-050A-3E58-F2BF-41259160D20C}"/>
          </ac:picMkLst>
        </pc:picChg>
      </pc:sldChg>
      <pc:sldChg chg="addSp delSp modSp del mod">
        <pc:chgData name="Amelieke Dillen" userId="a61cd6f3d3938933" providerId="LiveId" clId="{A2A61E79-8BED-40F9-B287-2CEFC2EB2BF0}" dt="2023-05-30T17:22:26.359" v="597" actId="47"/>
        <pc:sldMkLst>
          <pc:docMk/>
          <pc:sldMk cId="1251538890" sldId="271"/>
        </pc:sldMkLst>
        <pc:spChg chg="del">
          <ac:chgData name="Amelieke Dillen" userId="a61cd6f3d3938933" providerId="LiveId" clId="{A2A61E79-8BED-40F9-B287-2CEFC2EB2BF0}" dt="2023-05-30T17:22:08.221" v="592" actId="478"/>
          <ac:spMkLst>
            <pc:docMk/>
            <pc:sldMk cId="1251538890" sldId="271"/>
            <ac:spMk id="2" creationId="{191C7C51-3920-EF5B-DC9A-97669E27E733}"/>
          </ac:spMkLst>
        </pc:spChg>
        <pc:spChg chg="del">
          <ac:chgData name="Amelieke Dillen" userId="a61cd6f3d3938933" providerId="LiveId" clId="{A2A61E79-8BED-40F9-B287-2CEFC2EB2BF0}" dt="2023-05-30T17:22:17.747" v="594" actId="478"/>
          <ac:spMkLst>
            <pc:docMk/>
            <pc:sldMk cId="1251538890" sldId="271"/>
            <ac:spMk id="3" creationId="{A1E4F50C-F579-9CB4-D259-E0C575E53A5F}"/>
          </ac:spMkLst>
        </pc:spChg>
        <pc:spChg chg="add del mod">
          <ac:chgData name="Amelieke Dillen" userId="a61cd6f3d3938933" providerId="LiveId" clId="{A2A61E79-8BED-40F9-B287-2CEFC2EB2BF0}" dt="2023-05-30T17:22:11.972" v="593" actId="478"/>
          <ac:spMkLst>
            <pc:docMk/>
            <pc:sldMk cId="1251538890" sldId="271"/>
            <ac:spMk id="6" creationId="{8009A5AE-2077-FEE7-44B3-0BEE6B6B2C17}"/>
          </ac:spMkLst>
        </pc:spChg>
        <pc:spChg chg="add del mod">
          <ac:chgData name="Amelieke Dillen" userId="a61cd6f3d3938933" providerId="LiveId" clId="{A2A61E79-8BED-40F9-B287-2CEFC2EB2BF0}" dt="2023-05-30T17:22:19.917" v="595" actId="478"/>
          <ac:spMkLst>
            <pc:docMk/>
            <pc:sldMk cId="1251538890" sldId="271"/>
            <ac:spMk id="8" creationId="{EAF05599-2FE1-BEAA-B2D4-0390858BB1BD}"/>
          </ac:spMkLst>
        </pc:spChg>
        <pc:picChg chg="del">
          <ac:chgData name="Amelieke Dillen" userId="a61cd6f3d3938933" providerId="LiveId" clId="{A2A61E79-8BED-40F9-B287-2CEFC2EB2BF0}" dt="2023-05-30T17:22:24.830" v="596" actId="478"/>
          <ac:picMkLst>
            <pc:docMk/>
            <pc:sldMk cId="1251538890" sldId="271"/>
            <ac:picMk id="4" creationId="{68A3AA91-FC43-3990-696A-8AEFB3BAC20B}"/>
          </ac:picMkLst>
        </pc:picChg>
      </pc:sldChg>
      <pc:sldChg chg="delSp delDesignElem">
        <pc:chgData name="Amelieke Dillen" userId="a61cd6f3d3938933" providerId="LiveId" clId="{A2A61E79-8BED-40F9-B287-2CEFC2EB2BF0}" dt="2023-05-30T17:23:02.563" v="616"/>
        <pc:sldMkLst>
          <pc:docMk/>
          <pc:sldMk cId="1605323712" sldId="272"/>
        </pc:sldMkLst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1605323712" sldId="272"/>
            <ac:spMk id="32" creationId="{D1D34770-47A8-402C-AF23-2B653F2D88C1}"/>
          </ac:spMkLst>
        </pc:spChg>
      </pc:sldChg>
      <pc:sldChg chg="delSp delDesignElem">
        <pc:chgData name="Amelieke Dillen" userId="a61cd6f3d3938933" providerId="LiveId" clId="{A2A61E79-8BED-40F9-B287-2CEFC2EB2BF0}" dt="2023-05-30T17:23:02.563" v="616"/>
        <pc:sldMkLst>
          <pc:docMk/>
          <pc:sldMk cId="3312677257" sldId="273"/>
        </pc:sldMkLst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3312677257" sldId="273"/>
            <ac:spMk id="32" creationId="{D1D34770-47A8-402C-AF23-2B653F2D88C1}"/>
          </ac:spMkLst>
        </pc:spChg>
      </pc:sldChg>
      <pc:sldChg chg="addSp delSp modSp mod delDesignElem">
        <pc:chgData name="Amelieke Dillen" userId="a61cd6f3d3938933" providerId="LiveId" clId="{A2A61E79-8BED-40F9-B287-2CEFC2EB2BF0}" dt="2023-05-30T17:23:02.563" v="616"/>
        <pc:sldMkLst>
          <pc:docMk/>
          <pc:sldMk cId="907802948" sldId="274"/>
        </pc:sldMkLst>
        <pc:spChg chg="add mod">
          <ac:chgData name="Amelieke Dillen" userId="a61cd6f3d3938933" providerId="LiveId" clId="{A2A61E79-8BED-40F9-B287-2CEFC2EB2BF0}" dt="2023-05-30T17:03:46.166" v="199" actId="1076"/>
          <ac:spMkLst>
            <pc:docMk/>
            <pc:sldMk cId="907802948" sldId="274"/>
            <ac:spMk id="7" creationId="{3FEA03B3-D359-4162-E27D-50C9D1F0DB01}"/>
          </ac:spMkLst>
        </pc:spChg>
        <pc:spChg chg="add mod">
          <ac:chgData name="Amelieke Dillen" userId="a61cd6f3d3938933" providerId="LiveId" clId="{A2A61E79-8BED-40F9-B287-2CEFC2EB2BF0}" dt="2023-05-30T17:04:14.820" v="205" actId="1076"/>
          <ac:spMkLst>
            <pc:docMk/>
            <pc:sldMk cId="907802948" sldId="274"/>
            <ac:spMk id="8" creationId="{16B10DB3-011D-780B-400B-8036704F3708}"/>
          </ac:spMkLst>
        </pc:spChg>
        <pc:spChg chg="add mod">
          <ac:chgData name="Amelieke Dillen" userId="a61cd6f3d3938933" providerId="LiveId" clId="{A2A61E79-8BED-40F9-B287-2CEFC2EB2BF0}" dt="2023-05-30T17:04:43.026" v="213" actId="1076"/>
          <ac:spMkLst>
            <pc:docMk/>
            <pc:sldMk cId="907802948" sldId="274"/>
            <ac:spMk id="9" creationId="{1D01864F-2E26-3756-8978-9B479282D245}"/>
          </ac:spMkLst>
        </pc:spChg>
        <pc:spChg chg="add mod">
          <ac:chgData name="Amelieke Dillen" userId="a61cd6f3d3938933" providerId="LiveId" clId="{A2A61E79-8BED-40F9-B287-2CEFC2EB2BF0}" dt="2023-05-30T17:04:58.236" v="218" actId="1076"/>
          <ac:spMkLst>
            <pc:docMk/>
            <pc:sldMk cId="907802948" sldId="274"/>
            <ac:spMk id="10" creationId="{AD112100-EBC2-E752-8821-76B67D9FB772}"/>
          </ac:spMkLst>
        </pc:spChg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907802948" sldId="274"/>
            <ac:spMk id="32" creationId="{D1D34770-47A8-402C-AF23-2B653F2D88C1}"/>
          </ac:spMkLst>
        </pc:spChg>
        <pc:picChg chg="add mod">
          <ac:chgData name="Amelieke Dillen" userId="a61cd6f3d3938933" providerId="LiveId" clId="{A2A61E79-8BED-40F9-B287-2CEFC2EB2BF0}" dt="2023-05-30T17:03:17.747" v="193" actId="1076"/>
          <ac:picMkLst>
            <pc:docMk/>
            <pc:sldMk cId="907802948" sldId="274"/>
            <ac:picMk id="4" creationId="{2E373B43-CBEF-6F61-53FB-2572E95C6A30}"/>
          </ac:picMkLst>
        </pc:picChg>
        <pc:picChg chg="add mod modCrop">
          <ac:chgData name="Amelieke Dillen" userId="a61cd6f3d3938933" providerId="LiveId" clId="{A2A61E79-8BED-40F9-B287-2CEFC2EB2BF0}" dt="2023-05-30T17:03:18.969" v="194" actId="1076"/>
          <ac:picMkLst>
            <pc:docMk/>
            <pc:sldMk cId="907802948" sldId="274"/>
            <ac:picMk id="6" creationId="{D5CFAA25-F890-6328-7579-483812C1A673}"/>
          </ac:picMkLst>
        </pc:picChg>
        <pc:picChg chg="mod">
          <ac:chgData name="Amelieke Dillen" userId="a61cd6f3d3938933" providerId="LiveId" clId="{A2A61E79-8BED-40F9-B287-2CEFC2EB2BF0}" dt="2023-05-30T17:04:00.638" v="203" actId="1076"/>
          <ac:picMkLst>
            <pc:docMk/>
            <pc:sldMk cId="907802948" sldId="274"/>
            <ac:picMk id="5124" creationId="{A9E5E3F9-37D7-4954-ACC3-4F62C7D8B583}"/>
          </ac:picMkLst>
        </pc:picChg>
      </pc:sldChg>
      <pc:sldChg chg="addSp delSp modSp add mod ord delDesignElem">
        <pc:chgData name="Amelieke Dillen" userId="a61cd6f3d3938933" providerId="LiveId" clId="{A2A61E79-8BED-40F9-B287-2CEFC2EB2BF0}" dt="2023-05-30T17:23:02.563" v="616"/>
        <pc:sldMkLst>
          <pc:docMk/>
          <pc:sldMk cId="1219623546" sldId="275"/>
        </pc:sldMkLst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1219623546" sldId="275"/>
            <ac:spMk id="32" creationId="{D1D34770-47A8-402C-AF23-2B653F2D88C1}"/>
          </ac:spMkLst>
        </pc:spChg>
        <pc:picChg chg="add mod">
          <ac:chgData name="Amelieke Dillen" userId="a61cd6f3d3938933" providerId="LiveId" clId="{A2A61E79-8BED-40F9-B287-2CEFC2EB2BF0}" dt="2023-05-30T17:07:46.282" v="253" actId="1076"/>
          <ac:picMkLst>
            <pc:docMk/>
            <pc:sldMk cId="1219623546" sldId="275"/>
            <ac:picMk id="3" creationId="{3BDF5172-9ABE-8A37-FC5C-8FAEE33A7EF2}"/>
          </ac:picMkLst>
        </pc:picChg>
        <pc:picChg chg="add mod">
          <ac:chgData name="Amelieke Dillen" userId="a61cd6f3d3938933" providerId="LiveId" clId="{A2A61E79-8BED-40F9-B287-2CEFC2EB2BF0}" dt="2023-05-30T17:07:45.074" v="252" actId="1076"/>
          <ac:picMkLst>
            <pc:docMk/>
            <pc:sldMk cId="1219623546" sldId="275"/>
            <ac:picMk id="5" creationId="{832CD461-5FAE-0E62-76EB-B90B4C9B952A}"/>
          </ac:picMkLst>
        </pc:picChg>
        <pc:picChg chg="add mod">
          <ac:chgData name="Amelieke Dillen" userId="a61cd6f3d3938933" providerId="LiveId" clId="{A2A61E79-8BED-40F9-B287-2CEFC2EB2BF0}" dt="2023-05-30T17:08:02.436" v="261" actId="1076"/>
          <ac:picMkLst>
            <pc:docMk/>
            <pc:sldMk cId="1219623546" sldId="275"/>
            <ac:picMk id="7" creationId="{315BA5ED-06E6-91AB-7A92-4A0DCA3B9039}"/>
          </ac:picMkLst>
        </pc:picChg>
        <pc:picChg chg="add mod modCrop">
          <ac:chgData name="Amelieke Dillen" userId="a61cd6f3d3938933" providerId="LiveId" clId="{A2A61E79-8BED-40F9-B287-2CEFC2EB2BF0}" dt="2023-05-30T17:08:03.666" v="262" actId="1076"/>
          <ac:picMkLst>
            <pc:docMk/>
            <pc:sldMk cId="1219623546" sldId="275"/>
            <ac:picMk id="9" creationId="{24396970-833E-474C-9006-47D93406A422}"/>
          </ac:picMkLst>
        </pc:picChg>
        <pc:picChg chg="add del mod">
          <ac:chgData name="Amelieke Dillen" userId="a61cd6f3d3938933" providerId="LiveId" clId="{A2A61E79-8BED-40F9-B287-2CEFC2EB2BF0}" dt="2023-05-30T17:08:52.180" v="269"/>
          <ac:picMkLst>
            <pc:docMk/>
            <pc:sldMk cId="1219623546" sldId="275"/>
            <ac:picMk id="11" creationId="{D5668FCF-6FD1-EE7D-519C-D3F0B3A348E4}"/>
          </ac:picMkLst>
        </pc:picChg>
        <pc:picChg chg="del">
          <ac:chgData name="Amelieke Dillen" userId="a61cd6f3d3938933" providerId="LiveId" clId="{A2A61E79-8BED-40F9-B287-2CEFC2EB2BF0}" dt="2023-05-30T17:05:15.516" v="223" actId="478"/>
          <ac:picMkLst>
            <pc:docMk/>
            <pc:sldMk cId="1219623546" sldId="275"/>
            <ac:picMk id="4098" creationId="{01D76381-EBE4-8522-6C4F-9A133F75F422}"/>
          </ac:picMkLst>
        </pc:picChg>
        <pc:picChg chg="del">
          <ac:chgData name="Amelieke Dillen" userId="a61cd6f3d3938933" providerId="LiveId" clId="{A2A61E79-8BED-40F9-B287-2CEFC2EB2BF0}" dt="2023-05-30T17:05:16.506" v="224" actId="478"/>
          <ac:picMkLst>
            <pc:docMk/>
            <pc:sldMk cId="1219623546" sldId="275"/>
            <ac:picMk id="4102" creationId="{16AFF9A0-57C4-7E3A-14FF-0B79FB18EC7C}"/>
          </ac:picMkLst>
        </pc:picChg>
        <pc:picChg chg="del">
          <ac:chgData name="Amelieke Dillen" userId="a61cd6f3d3938933" providerId="LiveId" clId="{A2A61E79-8BED-40F9-B287-2CEFC2EB2BF0}" dt="2023-05-30T17:05:18.316" v="225" actId="478"/>
          <ac:picMkLst>
            <pc:docMk/>
            <pc:sldMk cId="1219623546" sldId="275"/>
            <ac:picMk id="4104" creationId="{06278212-E5F9-017D-8657-740BE91A6E5D}"/>
          </ac:picMkLst>
        </pc:picChg>
        <pc:picChg chg="del">
          <ac:chgData name="Amelieke Dillen" userId="a61cd6f3d3938933" providerId="LiveId" clId="{A2A61E79-8BED-40F9-B287-2CEFC2EB2BF0}" dt="2023-05-30T17:05:19.166" v="226" actId="478"/>
          <ac:picMkLst>
            <pc:docMk/>
            <pc:sldMk cId="1219623546" sldId="275"/>
            <ac:picMk id="4106" creationId="{88503CD8-32AC-DA1F-C1FE-86E0FF2F9FCC}"/>
          </ac:picMkLst>
        </pc:picChg>
      </pc:sldChg>
      <pc:sldChg chg="addSp delSp modSp add mod ord delDesignElem">
        <pc:chgData name="Amelieke Dillen" userId="a61cd6f3d3938933" providerId="LiveId" clId="{A2A61E79-8BED-40F9-B287-2CEFC2EB2BF0}" dt="2023-05-30T17:23:02.563" v="616"/>
        <pc:sldMkLst>
          <pc:docMk/>
          <pc:sldMk cId="2921919266" sldId="276"/>
        </pc:sldMkLst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2921919266" sldId="276"/>
            <ac:spMk id="32" creationId="{D1D34770-47A8-402C-AF23-2B653F2D88C1}"/>
          </ac:spMkLst>
        </pc:spChg>
        <pc:picChg chg="del">
          <ac:chgData name="Amelieke Dillen" userId="a61cd6f3d3938933" providerId="LiveId" clId="{A2A61E79-8BED-40F9-B287-2CEFC2EB2BF0}" dt="2023-05-30T17:08:58.534" v="273" actId="478"/>
          <ac:picMkLst>
            <pc:docMk/>
            <pc:sldMk cId="2921919266" sldId="276"/>
            <ac:picMk id="3" creationId="{3BDF5172-9ABE-8A37-FC5C-8FAEE33A7EF2}"/>
          </ac:picMkLst>
        </pc:picChg>
        <pc:picChg chg="del">
          <ac:chgData name="Amelieke Dillen" userId="a61cd6f3d3938933" providerId="LiveId" clId="{A2A61E79-8BED-40F9-B287-2CEFC2EB2BF0}" dt="2023-05-30T17:09:14.447" v="282" actId="478"/>
          <ac:picMkLst>
            <pc:docMk/>
            <pc:sldMk cId="2921919266" sldId="276"/>
            <ac:picMk id="5" creationId="{832CD461-5FAE-0E62-76EB-B90B4C9B952A}"/>
          </ac:picMkLst>
        </pc:picChg>
        <pc:picChg chg="add mod modCrop">
          <ac:chgData name="Amelieke Dillen" userId="a61cd6f3d3938933" providerId="LiveId" clId="{A2A61E79-8BED-40F9-B287-2CEFC2EB2BF0}" dt="2023-05-30T17:11:34.750" v="307" actId="1076"/>
          <ac:picMkLst>
            <pc:docMk/>
            <pc:sldMk cId="2921919266" sldId="276"/>
            <ac:picMk id="6" creationId="{17B58E02-F2AC-2E9D-1FE3-9AEEED2AF1E7}"/>
          </ac:picMkLst>
        </pc:picChg>
        <pc:picChg chg="del">
          <ac:chgData name="Amelieke Dillen" userId="a61cd6f3d3938933" providerId="LiveId" clId="{A2A61E79-8BED-40F9-B287-2CEFC2EB2BF0}" dt="2023-05-30T17:09:15.264" v="283" actId="478"/>
          <ac:picMkLst>
            <pc:docMk/>
            <pc:sldMk cId="2921919266" sldId="276"/>
            <ac:picMk id="7" creationId="{315BA5ED-06E6-91AB-7A92-4A0DCA3B9039}"/>
          </ac:picMkLst>
        </pc:picChg>
        <pc:picChg chg="del">
          <ac:chgData name="Amelieke Dillen" userId="a61cd6f3d3938933" providerId="LiveId" clId="{A2A61E79-8BED-40F9-B287-2CEFC2EB2BF0}" dt="2023-05-30T17:09:16.490" v="284" actId="478"/>
          <ac:picMkLst>
            <pc:docMk/>
            <pc:sldMk cId="2921919266" sldId="276"/>
            <ac:picMk id="9" creationId="{24396970-833E-474C-9006-47D93406A422}"/>
          </ac:picMkLst>
        </pc:picChg>
        <pc:picChg chg="add mod">
          <ac:chgData name="Amelieke Dillen" userId="a61cd6f3d3938933" providerId="LiveId" clId="{A2A61E79-8BED-40F9-B287-2CEFC2EB2BF0}" dt="2023-05-30T17:11:32.119" v="305" actId="1076"/>
          <ac:picMkLst>
            <pc:docMk/>
            <pc:sldMk cId="2921919266" sldId="276"/>
            <ac:picMk id="10" creationId="{6C60D93B-5A4C-ECA7-CF4C-52577705F822}"/>
          </ac:picMkLst>
        </pc:picChg>
        <pc:picChg chg="add mod modCrop">
          <ac:chgData name="Amelieke Dillen" userId="a61cd6f3d3938933" providerId="LiveId" clId="{A2A61E79-8BED-40F9-B287-2CEFC2EB2BF0}" dt="2023-05-30T17:11:33.584" v="306" actId="1076"/>
          <ac:picMkLst>
            <pc:docMk/>
            <pc:sldMk cId="2921919266" sldId="276"/>
            <ac:picMk id="12" creationId="{9BD65B19-42EC-B0BF-97E4-78549E222540}"/>
          </ac:picMkLst>
        </pc:picChg>
      </pc:sldChg>
      <pc:sldChg chg="addSp delSp modSp add mod ord delDesignElem">
        <pc:chgData name="Amelieke Dillen" userId="a61cd6f3d3938933" providerId="LiveId" clId="{A2A61E79-8BED-40F9-B287-2CEFC2EB2BF0}" dt="2023-05-30T17:23:02.563" v="616"/>
        <pc:sldMkLst>
          <pc:docMk/>
          <pc:sldMk cId="530126615" sldId="277"/>
        </pc:sldMkLst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530126615" sldId="277"/>
            <ac:spMk id="32" creationId="{D1D34770-47A8-402C-AF23-2B653F2D88C1}"/>
          </ac:spMkLst>
        </pc:spChg>
        <pc:picChg chg="add mod modCrop">
          <ac:chgData name="Amelieke Dillen" userId="a61cd6f3d3938933" providerId="LiveId" clId="{A2A61E79-8BED-40F9-B287-2CEFC2EB2BF0}" dt="2023-05-30T17:18:54.806" v="554" actId="1076"/>
          <ac:picMkLst>
            <pc:docMk/>
            <pc:sldMk cId="530126615" sldId="277"/>
            <ac:picMk id="4" creationId="{52598651-C0A3-4529-F9AF-38CAD15F010E}"/>
          </ac:picMkLst>
        </pc:picChg>
        <pc:picChg chg="del">
          <ac:chgData name="Amelieke Dillen" userId="a61cd6f3d3938933" providerId="LiveId" clId="{A2A61E79-8BED-40F9-B287-2CEFC2EB2BF0}" dt="2023-05-30T17:16:38.326" v="522" actId="478"/>
          <ac:picMkLst>
            <pc:docMk/>
            <pc:sldMk cId="530126615" sldId="277"/>
            <ac:picMk id="6" creationId="{17B58E02-F2AC-2E9D-1FE3-9AEEED2AF1E7}"/>
          </ac:picMkLst>
        </pc:picChg>
        <pc:picChg chg="add mod modCrop">
          <ac:chgData name="Amelieke Dillen" userId="a61cd6f3d3938933" providerId="LiveId" clId="{A2A61E79-8BED-40F9-B287-2CEFC2EB2BF0}" dt="2023-05-30T17:19:39.875" v="564" actId="1076"/>
          <ac:picMkLst>
            <pc:docMk/>
            <pc:sldMk cId="530126615" sldId="277"/>
            <ac:picMk id="7" creationId="{672AFD30-A358-F120-507F-75F8985DE439}"/>
          </ac:picMkLst>
        </pc:picChg>
        <pc:picChg chg="add mod">
          <ac:chgData name="Amelieke Dillen" userId="a61cd6f3d3938933" providerId="LiveId" clId="{A2A61E79-8BED-40F9-B287-2CEFC2EB2BF0}" dt="2023-05-30T17:19:41.973" v="566" actId="1076"/>
          <ac:picMkLst>
            <pc:docMk/>
            <pc:sldMk cId="530126615" sldId="277"/>
            <ac:picMk id="9" creationId="{30C5059C-18AB-5AB7-483E-62F4607D3023}"/>
          </ac:picMkLst>
        </pc:picChg>
        <pc:picChg chg="del">
          <ac:chgData name="Amelieke Dillen" userId="a61cd6f3d3938933" providerId="LiveId" clId="{A2A61E79-8BED-40F9-B287-2CEFC2EB2BF0}" dt="2023-05-30T17:16:40.106" v="524" actId="478"/>
          <ac:picMkLst>
            <pc:docMk/>
            <pc:sldMk cId="530126615" sldId="277"/>
            <ac:picMk id="10" creationId="{6C60D93B-5A4C-ECA7-CF4C-52577705F822}"/>
          </ac:picMkLst>
        </pc:picChg>
        <pc:picChg chg="del">
          <ac:chgData name="Amelieke Dillen" userId="a61cd6f3d3938933" providerId="LiveId" clId="{A2A61E79-8BED-40F9-B287-2CEFC2EB2BF0}" dt="2023-05-30T17:16:39.236" v="523" actId="478"/>
          <ac:picMkLst>
            <pc:docMk/>
            <pc:sldMk cId="530126615" sldId="277"/>
            <ac:picMk id="12" creationId="{9BD65B19-42EC-B0BF-97E4-78549E222540}"/>
          </ac:picMkLst>
        </pc:picChg>
        <pc:picChg chg="add mod modCrop">
          <ac:chgData name="Amelieke Dillen" userId="a61cd6f3d3938933" providerId="LiveId" clId="{A2A61E79-8BED-40F9-B287-2CEFC2EB2BF0}" dt="2023-05-30T17:19:43.513" v="567" actId="1076"/>
          <ac:picMkLst>
            <pc:docMk/>
            <pc:sldMk cId="530126615" sldId="277"/>
            <ac:picMk id="13" creationId="{66FBA761-8712-54B0-E8FE-AE50FCA16239}"/>
          </ac:picMkLst>
        </pc:picChg>
      </pc:sldChg>
      <pc:sldChg chg="addSp delSp modSp add mod ord delDesignElem">
        <pc:chgData name="Amelieke Dillen" userId="a61cd6f3d3938933" providerId="LiveId" clId="{A2A61E79-8BED-40F9-B287-2CEFC2EB2BF0}" dt="2023-05-30T17:23:02.563" v="616"/>
        <pc:sldMkLst>
          <pc:docMk/>
          <pc:sldMk cId="3856145045" sldId="278"/>
        </pc:sldMkLst>
        <pc:spChg chg="del">
          <ac:chgData name="Amelieke Dillen" userId="a61cd6f3d3938933" providerId="LiveId" clId="{A2A61E79-8BED-40F9-B287-2CEFC2EB2BF0}" dt="2023-05-30T17:23:02.563" v="616"/>
          <ac:spMkLst>
            <pc:docMk/>
            <pc:sldMk cId="3856145045" sldId="278"/>
            <ac:spMk id="32" creationId="{D1D34770-47A8-402C-AF23-2B653F2D88C1}"/>
          </ac:spMkLst>
        </pc:spChg>
        <pc:picChg chg="add mod modCrop">
          <ac:chgData name="Amelieke Dillen" userId="a61cd6f3d3938933" providerId="LiveId" clId="{A2A61E79-8BED-40F9-B287-2CEFC2EB2BF0}" dt="2023-05-30T17:20:40.590" v="579" actId="1076"/>
          <ac:picMkLst>
            <pc:docMk/>
            <pc:sldMk cId="3856145045" sldId="278"/>
            <ac:picMk id="4" creationId="{573AA1D0-CF03-873E-C3F7-9FE00978DEF2}"/>
          </ac:picMkLst>
        </pc:picChg>
        <pc:picChg chg="del">
          <ac:chgData name="Amelieke Dillen" userId="a61cd6f3d3938933" providerId="LiveId" clId="{A2A61E79-8BED-40F9-B287-2CEFC2EB2BF0}" dt="2023-05-30T17:20:08.126" v="569" actId="478"/>
          <ac:picMkLst>
            <pc:docMk/>
            <pc:sldMk cId="3856145045" sldId="278"/>
            <ac:picMk id="6" creationId="{17B58E02-F2AC-2E9D-1FE3-9AEEED2AF1E7}"/>
          </ac:picMkLst>
        </pc:picChg>
        <pc:picChg chg="add mod">
          <ac:chgData name="Amelieke Dillen" userId="a61cd6f3d3938933" providerId="LiveId" clId="{A2A61E79-8BED-40F9-B287-2CEFC2EB2BF0}" dt="2023-05-30T17:21:12.454" v="584" actId="1076"/>
          <ac:picMkLst>
            <pc:docMk/>
            <pc:sldMk cId="3856145045" sldId="278"/>
            <ac:picMk id="7" creationId="{3B09CEFF-AC12-A70B-DFDC-EDEA48C1D093}"/>
          </ac:picMkLst>
        </pc:picChg>
        <pc:picChg chg="add mod">
          <ac:chgData name="Amelieke Dillen" userId="a61cd6f3d3938933" providerId="LiveId" clId="{A2A61E79-8BED-40F9-B287-2CEFC2EB2BF0}" dt="2023-05-30T17:22:01.216" v="591" actId="1076"/>
          <ac:picMkLst>
            <pc:docMk/>
            <pc:sldMk cId="3856145045" sldId="278"/>
            <ac:picMk id="9" creationId="{F5FB4A82-BA95-88F5-CD83-CFE575F8D923}"/>
          </ac:picMkLst>
        </pc:picChg>
        <pc:picChg chg="del">
          <ac:chgData name="Amelieke Dillen" userId="a61cd6f3d3938933" providerId="LiveId" clId="{A2A61E79-8BED-40F9-B287-2CEFC2EB2BF0}" dt="2023-05-30T17:20:09.876" v="571" actId="478"/>
          <ac:picMkLst>
            <pc:docMk/>
            <pc:sldMk cId="3856145045" sldId="278"/>
            <ac:picMk id="10" creationId="{6C60D93B-5A4C-ECA7-CF4C-52577705F822}"/>
          </ac:picMkLst>
        </pc:picChg>
        <pc:picChg chg="del">
          <ac:chgData name="Amelieke Dillen" userId="a61cd6f3d3938933" providerId="LiveId" clId="{A2A61E79-8BED-40F9-B287-2CEFC2EB2BF0}" dt="2023-05-30T17:20:08.986" v="570" actId="478"/>
          <ac:picMkLst>
            <pc:docMk/>
            <pc:sldMk cId="3856145045" sldId="278"/>
            <ac:picMk id="12" creationId="{9BD65B19-42EC-B0BF-97E4-78549E222540}"/>
          </ac:picMkLst>
        </pc:picChg>
      </pc:sldChg>
      <pc:sldChg chg="addSp modSp new mod setBg">
        <pc:chgData name="Amelieke Dillen" userId="a61cd6f3d3938933" providerId="LiveId" clId="{A2A61E79-8BED-40F9-B287-2CEFC2EB2BF0}" dt="2023-05-30T17:23:05.039" v="617" actId="26606"/>
        <pc:sldMkLst>
          <pc:docMk/>
          <pc:sldMk cId="2816657723" sldId="279"/>
        </pc:sldMkLst>
        <pc:picChg chg="add mod">
          <ac:chgData name="Amelieke Dillen" userId="a61cd6f3d3938933" providerId="LiveId" clId="{A2A61E79-8BED-40F9-B287-2CEFC2EB2BF0}" dt="2023-05-30T17:23:05.039" v="617" actId="26606"/>
          <ac:picMkLst>
            <pc:docMk/>
            <pc:sldMk cId="2816657723" sldId="279"/>
            <ac:picMk id="2" creationId="{7632D3F6-56D0-6B8B-F4F7-C2789E500DD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1679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397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010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0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763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88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540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586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367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568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184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66B4-2A52-4EF5-A17C-1971B46F4703}" type="datetimeFigureOut">
              <a:rPr lang="nl-BE" smtClean="0"/>
              <a:t>30/05/2023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52EA7-4096-46F4-B771-C56DBD98EA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039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s, buitenshuis&#10;&#10;Automatisch gegenereerde beschrijving">
            <a:extLst>
              <a:ext uri="{FF2B5EF4-FFF2-40B4-BE49-F238E27FC236}">
                <a16:creationId xmlns:a16="http://schemas.microsoft.com/office/drawing/2014/main" id="{050618F2-1E4A-5534-020F-9E08D4617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5"/>
          <a:stretch/>
        </p:blipFill>
        <p:spPr>
          <a:xfrm>
            <a:off x="0" y="10"/>
            <a:ext cx="12188931" cy="685799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5390539C-5D50-5EB7-10B8-48FFA446C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nl-BE" sz="2000" dirty="0" err="1">
                <a:solidFill>
                  <a:srgbClr val="FFFFFF"/>
                </a:solidFill>
              </a:rPr>
              <a:t>Amelieke</a:t>
            </a:r>
            <a:r>
              <a:rPr lang="nl-BE" sz="2000" dirty="0">
                <a:solidFill>
                  <a:srgbClr val="FFFFFF"/>
                </a:solidFill>
              </a:rPr>
              <a:t>, </a:t>
            </a:r>
            <a:r>
              <a:rPr lang="nl-BE" sz="2000" dirty="0" err="1">
                <a:solidFill>
                  <a:srgbClr val="FFFFFF"/>
                </a:solidFill>
              </a:rPr>
              <a:t>Yibo</a:t>
            </a:r>
            <a:r>
              <a:rPr lang="nl-BE" sz="2000" dirty="0">
                <a:solidFill>
                  <a:srgbClr val="FFFFFF"/>
                </a:solidFill>
              </a:rPr>
              <a:t>, Luna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F795F5E-70C6-78CC-944C-0DE20AC74109}"/>
              </a:ext>
            </a:extLst>
          </p:cNvPr>
          <p:cNvSpPr txBox="1"/>
          <p:nvPr/>
        </p:nvSpPr>
        <p:spPr>
          <a:xfrm>
            <a:off x="3709216" y="3941931"/>
            <a:ext cx="340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>
                <a:latin typeface="Arial Black" panose="020B0A04020102020204" pitchFamily="34" charset="0"/>
              </a:rPr>
              <a:t>Hänsel</a:t>
            </a:r>
            <a:r>
              <a:rPr lang="nl-BE" sz="2400" dirty="0">
                <a:latin typeface="Arial Black" panose="020B0A04020102020204" pitchFamily="34" charset="0"/>
              </a:rPr>
              <a:t> </a:t>
            </a:r>
            <a:r>
              <a:rPr lang="nl-BE" sz="2400" dirty="0" err="1">
                <a:latin typeface="Arial Black" panose="020B0A04020102020204" pitchFamily="34" charset="0"/>
              </a:rPr>
              <a:t>und</a:t>
            </a:r>
            <a:r>
              <a:rPr lang="nl-BE" sz="2400" dirty="0">
                <a:latin typeface="Arial Black" panose="020B0A04020102020204" pitchFamily="34" charset="0"/>
              </a:rPr>
              <a:t> </a:t>
            </a:r>
            <a:r>
              <a:rPr lang="nl-BE" sz="2400" dirty="0" err="1">
                <a:latin typeface="Arial Black" panose="020B0A04020102020204" pitchFamily="34" charset="0"/>
              </a:rPr>
              <a:t>Gretel</a:t>
            </a:r>
            <a:endParaRPr lang="nl-BE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496E01F-77CA-8D42-453A-DBF4EB2E25CA}"/>
              </a:ext>
            </a:extLst>
          </p:cNvPr>
          <p:cNvSpPr txBox="1"/>
          <p:nvPr/>
        </p:nvSpPr>
        <p:spPr>
          <a:xfrm>
            <a:off x="6791403" y="3921950"/>
            <a:ext cx="193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F0000"/>
                </a:solidFill>
                <a:latin typeface="Arial Black" panose="020B0A04020102020204" pitchFamily="34" charset="0"/>
              </a:rPr>
              <a:t>in Bonn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698087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14DB-7B46-0037-AFB2-7C73527E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l-BE" sz="4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Der Geschichte </a:t>
            </a:r>
            <a:endParaRPr lang="nl-BE" sz="4000" dirty="0">
              <a:solidFill>
                <a:srgbClr val="CC0000"/>
              </a:solidFill>
            </a:endParaRPr>
          </a:p>
        </p:txBody>
      </p:sp>
      <p:pic>
        <p:nvPicPr>
          <p:cNvPr id="6" name="Afbeelding 5" descr="Afbeelding met persoon, Menselijk gezicht, brillen, nek&#10;&#10;Automatisch gegenereerde beschrijving">
            <a:extLst>
              <a:ext uri="{FF2B5EF4-FFF2-40B4-BE49-F238E27FC236}">
                <a16:creationId xmlns:a16="http://schemas.microsoft.com/office/drawing/2014/main" id="{17B58E02-F2AC-2E9D-1FE3-9AEEED2AF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r="13737"/>
          <a:stretch/>
        </p:blipFill>
        <p:spPr>
          <a:xfrm>
            <a:off x="1053546" y="2654430"/>
            <a:ext cx="2703445" cy="2234926"/>
          </a:xfrm>
          <a:prstGeom prst="rect">
            <a:avLst/>
          </a:prstGeom>
        </p:spPr>
      </p:pic>
      <p:pic>
        <p:nvPicPr>
          <p:cNvPr id="10" name="Afbeelding 9" descr="Afbeelding met buitenshuis, boom, persoon, rondtrekken&#10;&#10;Automatisch gegenereerde beschrijving">
            <a:extLst>
              <a:ext uri="{FF2B5EF4-FFF2-40B4-BE49-F238E27FC236}">
                <a16:creationId xmlns:a16="http://schemas.microsoft.com/office/drawing/2014/main" id="{6C60D93B-5A4C-ECA7-CF4C-52577705F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08" y="2798298"/>
            <a:ext cx="2920788" cy="1947191"/>
          </a:xfrm>
          <a:prstGeom prst="rect">
            <a:avLst/>
          </a:prstGeom>
        </p:spPr>
      </p:pic>
      <p:pic>
        <p:nvPicPr>
          <p:cNvPr id="12" name="Afbeelding 11" descr="Afbeelding met buitenshuis, persoon, kleding, groep&#10;&#10;Automatisch gegenereerde beschrijving">
            <a:extLst>
              <a:ext uri="{FF2B5EF4-FFF2-40B4-BE49-F238E27FC236}">
                <a16:creationId xmlns:a16="http://schemas.microsoft.com/office/drawing/2014/main" id="{9BD65B19-42EC-B0BF-97E4-78549E222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1"/>
          <a:stretch/>
        </p:blipFill>
        <p:spPr>
          <a:xfrm>
            <a:off x="4563591" y="2981332"/>
            <a:ext cx="2644067" cy="16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1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69461-5757-0D36-AEE4-AEC335525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Das Sterntor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1307AF-C226-7B2C-243A-196143493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3" y="1987857"/>
            <a:ext cx="5403982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= historisches Tor</a:t>
            </a:r>
            <a:br>
              <a:rPr lang="de-DE" sz="2400" dirty="0"/>
            </a:br>
            <a:r>
              <a:rPr lang="de-DE" sz="2400" dirty="0"/>
              <a:t>-&gt; Stadtzentrum </a:t>
            </a:r>
          </a:p>
          <a:p>
            <a:r>
              <a:rPr lang="de-DE" sz="2400" dirty="0"/>
              <a:t>13. Jahrhundert: Neutor </a:t>
            </a:r>
          </a:p>
          <a:p>
            <a:r>
              <a:rPr lang="de-DE" sz="2400" dirty="0"/>
              <a:t>16. Jahrhundert: </a:t>
            </a:r>
            <a:r>
              <a:rPr lang="de-DE" sz="2400" dirty="0" err="1"/>
              <a:t>Sterntor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/>
              <a:t>-&gt; Dach = </a:t>
            </a:r>
            <a:r>
              <a:rPr lang="de-DE" sz="2400" dirty="0">
                <a:sym typeface="Wingdings" panose="05000000000000000000" pitchFamily="2" charset="2"/>
              </a:rPr>
              <a:t>Form eines Sterns </a:t>
            </a:r>
          </a:p>
          <a:p>
            <a:r>
              <a:rPr lang="de-DE" sz="2400" dirty="0">
                <a:sym typeface="Wingdings" panose="05000000000000000000" pitchFamily="2" charset="2"/>
              </a:rPr>
              <a:t>Mittelalterlichen Befestigungsanlagen </a:t>
            </a:r>
            <a:endParaRPr lang="de-DE" sz="2400" dirty="0"/>
          </a:p>
        </p:txBody>
      </p:sp>
      <p:pic>
        <p:nvPicPr>
          <p:cNvPr id="5" name="Afbeelding 4" descr="Afbeelding met gebouw, buitenshuis, steen, boog&#10;&#10;Automatisch gegenereerde beschrijving">
            <a:extLst>
              <a:ext uri="{FF2B5EF4-FFF2-40B4-BE49-F238E27FC236}">
                <a16:creationId xmlns:a16="http://schemas.microsoft.com/office/drawing/2014/main" id="{45D09225-B645-B384-85A1-5C0E576C5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4025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4D228-809D-EBD1-78C8-962E5F2D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681037"/>
            <a:ext cx="3822189" cy="1899912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Das Sterntor </a:t>
            </a:r>
            <a:endParaRPr lang="nl-BE" sz="4000" dirty="0">
              <a:solidFill>
                <a:srgbClr val="CC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3E4F3A-0B9E-3F2C-7190-687ECE1F1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113" y="2434201"/>
            <a:ext cx="4790661" cy="3742762"/>
          </a:xfrm>
        </p:spPr>
        <p:txBody>
          <a:bodyPr>
            <a:normAutofit/>
          </a:bodyPr>
          <a:lstStyle/>
          <a:p>
            <a:r>
              <a:rPr lang="de-DE" sz="2400" dirty="0"/>
              <a:t>Weltkrieg II: schwer beschädigt</a:t>
            </a:r>
            <a:br>
              <a:rPr lang="de-DE" sz="2400" dirty="0"/>
            </a:br>
            <a:r>
              <a:rPr lang="de-DE" sz="2400" dirty="0"/>
              <a:t>-&gt; wiederaufgebaut </a:t>
            </a:r>
          </a:p>
          <a:p>
            <a:r>
              <a:rPr lang="de-DE" sz="2400" dirty="0"/>
              <a:t>Touristenattraktion: selbst besucht </a:t>
            </a:r>
          </a:p>
          <a:p>
            <a:r>
              <a:rPr lang="de-DE" sz="2400" dirty="0"/>
              <a:t>So dicht hinter </a:t>
            </a:r>
            <a:r>
              <a:rPr lang="de-DE" sz="2400" dirty="0" err="1"/>
              <a:t>Sterntor</a:t>
            </a:r>
            <a:r>
              <a:rPr lang="de-DE" sz="2400" dirty="0"/>
              <a:t> = schade</a:t>
            </a:r>
          </a:p>
          <a:p>
            <a:r>
              <a:rPr lang="de-DE" sz="2400" dirty="0"/>
              <a:t>Mittelalterlichen Eingangstors </a:t>
            </a:r>
          </a:p>
        </p:txBody>
      </p:sp>
      <p:pic>
        <p:nvPicPr>
          <p:cNvPr id="5" name="Afbeelding 4" descr="Afbeelding met gebouw, buitenshuis, hemel, steen&#10;&#10;Automatisch gegenereerde beschrijving">
            <a:extLst>
              <a:ext uri="{FF2B5EF4-FFF2-40B4-BE49-F238E27FC236}">
                <a16:creationId xmlns:a16="http://schemas.microsoft.com/office/drawing/2014/main" id="{0F4A5BFD-AF4A-2E9C-3C71-2B26B6D3B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2" r="-1" b="15174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14DB-7B46-0037-AFB2-7C73527E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l-BE" sz="4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Der Geschichte </a:t>
            </a:r>
            <a:endParaRPr lang="nl-BE" sz="4000" dirty="0">
              <a:solidFill>
                <a:srgbClr val="CC0000"/>
              </a:solidFill>
            </a:endParaRPr>
          </a:p>
        </p:txBody>
      </p:sp>
      <p:pic>
        <p:nvPicPr>
          <p:cNvPr id="4" name="Afbeelding 3" descr="Afbeelding met schets, tekening, silhouet, kunst&#10;&#10;Automatisch gegenereerde beschrijving">
            <a:extLst>
              <a:ext uri="{FF2B5EF4-FFF2-40B4-BE49-F238E27FC236}">
                <a16:creationId xmlns:a16="http://schemas.microsoft.com/office/drawing/2014/main" id="{52598651-C0A3-4529-F9AF-38CAD15F0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2" t="28236" r="29327" b="17986"/>
          <a:stretch/>
        </p:blipFill>
        <p:spPr>
          <a:xfrm>
            <a:off x="407504" y="2359730"/>
            <a:ext cx="2435087" cy="2915902"/>
          </a:xfrm>
          <a:prstGeom prst="rect">
            <a:avLst/>
          </a:prstGeom>
        </p:spPr>
      </p:pic>
      <p:pic>
        <p:nvPicPr>
          <p:cNvPr id="7" name="Afbeelding 6" descr="Afbeelding met trappen, muur, overdekt, gebouw&#10;&#10;Automatisch gegenereerde beschrijving">
            <a:extLst>
              <a:ext uri="{FF2B5EF4-FFF2-40B4-BE49-F238E27FC236}">
                <a16:creationId xmlns:a16="http://schemas.microsoft.com/office/drawing/2014/main" id="{672AFD30-A358-F120-507F-75F8985DE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>
          <a:xfrm>
            <a:off x="3250096" y="2371714"/>
            <a:ext cx="2564297" cy="2891931"/>
          </a:xfrm>
          <a:prstGeom prst="rect">
            <a:avLst/>
          </a:prstGeom>
        </p:spPr>
      </p:pic>
      <p:pic>
        <p:nvPicPr>
          <p:cNvPr id="9" name="Afbeelding 8" descr="Afbeelding met hemel, wolk, persoon, buitenshuis&#10;&#10;Automatisch gegenereerde beschrijving">
            <a:extLst>
              <a:ext uri="{FF2B5EF4-FFF2-40B4-BE49-F238E27FC236}">
                <a16:creationId xmlns:a16="http://schemas.microsoft.com/office/drawing/2014/main" id="{30C5059C-18AB-5AB7-483E-62F4607D3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98" y="2765168"/>
            <a:ext cx="3126575" cy="2105021"/>
          </a:xfrm>
          <a:prstGeom prst="rect">
            <a:avLst/>
          </a:prstGeom>
        </p:spPr>
      </p:pic>
      <p:pic>
        <p:nvPicPr>
          <p:cNvPr id="13" name="Afbeelding 12" descr="Afbeelding met persoon, kleding, overdekt, baby&#10;&#10;Automatisch gegenereerde beschrijving">
            <a:extLst>
              <a:ext uri="{FF2B5EF4-FFF2-40B4-BE49-F238E27FC236}">
                <a16:creationId xmlns:a16="http://schemas.microsoft.com/office/drawing/2014/main" id="{66FBA761-8712-54B0-E8FE-AE50FCA162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16477"/>
          <a:stretch/>
        </p:blipFill>
        <p:spPr>
          <a:xfrm>
            <a:off x="9492918" y="2606657"/>
            <a:ext cx="2527347" cy="24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26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14DB-7B46-0037-AFB2-7C73527E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l-BE" sz="4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Der Geschichte </a:t>
            </a:r>
            <a:endParaRPr lang="nl-BE" sz="4000" dirty="0">
              <a:solidFill>
                <a:srgbClr val="CC0000"/>
              </a:solidFill>
            </a:endParaRPr>
          </a:p>
        </p:txBody>
      </p:sp>
      <p:pic>
        <p:nvPicPr>
          <p:cNvPr id="4" name="Afbeelding 3" descr="Afbeelding met silhouet, schoeisel, schaduw, zwart-wit&#10;&#10;Automatisch gegenereerde beschrijving">
            <a:extLst>
              <a:ext uri="{FF2B5EF4-FFF2-40B4-BE49-F238E27FC236}">
                <a16:creationId xmlns:a16="http://schemas.microsoft.com/office/drawing/2014/main" id="{573AA1D0-CF03-873E-C3F7-9FE00978D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7"/>
          <a:stretch/>
        </p:blipFill>
        <p:spPr>
          <a:xfrm>
            <a:off x="951631" y="2219323"/>
            <a:ext cx="2537004" cy="3485352"/>
          </a:xfrm>
          <a:prstGeom prst="rect">
            <a:avLst/>
          </a:prstGeom>
        </p:spPr>
      </p:pic>
      <p:pic>
        <p:nvPicPr>
          <p:cNvPr id="7" name="Afbeelding 6" descr="Afbeelding met voedsel, maaltijd, Plat bord, Snack&#10;&#10;Automatisch gegenereerde beschrijving">
            <a:extLst>
              <a:ext uri="{FF2B5EF4-FFF2-40B4-BE49-F238E27FC236}">
                <a16:creationId xmlns:a16="http://schemas.microsoft.com/office/drawing/2014/main" id="{3B09CEFF-AC12-A70B-DFDC-EDEA48C1D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67" y="3012501"/>
            <a:ext cx="3479888" cy="1739944"/>
          </a:xfrm>
          <a:prstGeom prst="rect">
            <a:avLst/>
          </a:prstGeom>
        </p:spPr>
      </p:pic>
      <p:pic>
        <p:nvPicPr>
          <p:cNvPr id="9" name="Afbeelding 8" descr="Afbeelding met wit, Lettertype, schets, symbool&#10;&#10;Automatisch gegenereerde beschrijving">
            <a:extLst>
              <a:ext uri="{FF2B5EF4-FFF2-40B4-BE49-F238E27FC236}">
                <a16:creationId xmlns:a16="http://schemas.microsoft.com/office/drawing/2014/main" id="{F5FB4A82-BA95-88F5-CD83-CFE575F8D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35" y="1665398"/>
            <a:ext cx="2968913" cy="41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45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7632D3F6-56D0-6B8B-F4F7-C2789E500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4264969" y="643466"/>
            <a:ext cx="366206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5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4AB78-7883-2EF7-946B-890D322B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61" y="366645"/>
            <a:ext cx="5704840" cy="1899912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Der </a:t>
            </a:r>
            <a:r>
              <a:rPr lang="de-DE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Geschichte</a:t>
            </a:r>
            <a:r>
              <a:rPr lang="nl-BE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" name="Afbeelding 3" descr="Afbeelding met diagram&#10;&#10;Automatisch gegenereerde beschrijving">
            <a:extLst>
              <a:ext uri="{FF2B5EF4-FFF2-40B4-BE49-F238E27FC236}">
                <a16:creationId xmlns:a16="http://schemas.microsoft.com/office/drawing/2014/main" id="{DC7FD4A0-3F8A-C5A2-C2CA-AFB1D186C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5" r="1666" b="7626"/>
          <a:stretch/>
        </p:blipFill>
        <p:spPr>
          <a:xfrm>
            <a:off x="2727699" y="2208289"/>
            <a:ext cx="3594054" cy="23831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7584AD-293A-361E-870A-45DB5F1CA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1" y="2082800"/>
            <a:ext cx="1917438" cy="2876157"/>
          </a:xfrm>
          <a:prstGeom prst="rect">
            <a:avLst/>
          </a:prstGeom>
        </p:spPr>
      </p:pic>
      <p:pic>
        <p:nvPicPr>
          <p:cNvPr id="1028" name="Picture 4" descr="670+ Fotos, Bilder und lizenzfreie Bilder zu Mass Bier - iStock">
            <a:extLst>
              <a:ext uri="{FF2B5EF4-FFF2-40B4-BE49-F238E27FC236}">
                <a16:creationId xmlns:a16="http://schemas.microsoft.com/office/drawing/2014/main" id="{9445C6E3-1D8B-7C89-14F5-646A8BB0F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675" y="2459414"/>
            <a:ext cx="2143125" cy="2143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Bezoek Bonn: Het beste van reizen naar Bonn, Nordrhein-Westfalen in 2023 |  Expedia Toerisme">
            <a:extLst>
              <a:ext uri="{FF2B5EF4-FFF2-40B4-BE49-F238E27FC236}">
                <a16:creationId xmlns:a16="http://schemas.microsoft.com/office/drawing/2014/main" id="{92789866-082F-DDF1-36F5-98857F53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2" y="2682995"/>
            <a:ext cx="3017145" cy="169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91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14DB-7B46-0037-AFB2-7C73527E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Der Geschichte </a:t>
            </a:r>
            <a:endParaRPr lang="nl-BE" sz="4000" dirty="0">
              <a:solidFill>
                <a:srgbClr val="CC0000"/>
              </a:solidFill>
            </a:endParaRPr>
          </a:p>
        </p:txBody>
      </p:sp>
      <p:pic>
        <p:nvPicPr>
          <p:cNvPr id="2050" name="Picture 2" descr="Mayor Goodway | PAW Patrol Wiki | Fandom">
            <a:extLst>
              <a:ext uri="{FF2B5EF4-FFF2-40B4-BE49-F238E27FC236}">
                <a16:creationId xmlns:a16="http://schemas.microsoft.com/office/drawing/2014/main" id="{0AE57221-D924-5CFD-40C8-93E777393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8" y="2219323"/>
            <a:ext cx="1991943" cy="34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 kracht van een Raad van Advies | MaxHofland.nl">
            <a:extLst>
              <a:ext uri="{FF2B5EF4-FFF2-40B4-BE49-F238E27FC236}">
                <a16:creationId xmlns:a16="http://schemas.microsoft.com/office/drawing/2014/main" id="{0130AF18-9944-493F-1513-44BA29ED3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63" y="277686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zellig blijven tafelen, toch op tijd stoppen met eten: zo doe je het">
            <a:extLst>
              <a:ext uri="{FF2B5EF4-FFF2-40B4-BE49-F238E27FC236}">
                <a16:creationId xmlns:a16="http://schemas.microsoft.com/office/drawing/2014/main" id="{C55FCE99-CD4C-B3E5-CF61-C918FA29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07" y="2642337"/>
            <a:ext cx="2962187" cy="21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ls Mitarbeiter*in">
            <a:extLst>
              <a:ext uri="{FF2B5EF4-FFF2-40B4-BE49-F238E27FC236}">
                <a16:creationId xmlns:a16="http://schemas.microsoft.com/office/drawing/2014/main" id="{7801E559-9563-B55B-EA7F-DB267AFD5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83" y="2642337"/>
            <a:ext cx="2596679" cy="21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14DB-7B46-0037-AFB2-7C73527E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l-BE" sz="4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Der Geschichte </a:t>
            </a:r>
            <a:endParaRPr lang="nl-BE" sz="4000" dirty="0">
              <a:solidFill>
                <a:srgbClr val="CC0000"/>
              </a:solidFill>
            </a:endParaRPr>
          </a:p>
        </p:txBody>
      </p:sp>
      <p:pic>
        <p:nvPicPr>
          <p:cNvPr id="3076" name="Picture 4" descr="Last van een knorrende maag? Dit is waarom je buik geluid maakt">
            <a:extLst>
              <a:ext uri="{FF2B5EF4-FFF2-40B4-BE49-F238E27FC236}">
                <a16:creationId xmlns:a16="http://schemas.microsoft.com/office/drawing/2014/main" id="{596B03DF-653D-B96C-CA92-89DD601BC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/>
          <a:stretch/>
        </p:blipFill>
        <p:spPr bwMode="auto">
          <a:xfrm>
            <a:off x="9501949" y="2708541"/>
            <a:ext cx="2502425" cy="22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e TOP 10 der beliebtesten Einkaufsstraßen in Deutschland">
            <a:extLst>
              <a:ext uri="{FF2B5EF4-FFF2-40B4-BE49-F238E27FC236}">
                <a16:creationId xmlns:a16="http://schemas.microsoft.com/office/drawing/2014/main" id="{1BA383DB-4E4E-9C79-6E84-E876EEA25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12555"/>
          <a:stretch/>
        </p:blipFill>
        <p:spPr bwMode="auto">
          <a:xfrm>
            <a:off x="629920" y="2600960"/>
            <a:ext cx="3017520" cy="210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ereldwijd toerisme nog niet hersteld van de pandemie | Inter Press Service">
            <a:extLst>
              <a:ext uri="{FF2B5EF4-FFF2-40B4-BE49-F238E27FC236}">
                <a16:creationId xmlns:a16="http://schemas.microsoft.com/office/drawing/2014/main" id="{BAB9EB56-39C9-0194-99B2-1273F66CB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r="28092"/>
          <a:stretch/>
        </p:blipFill>
        <p:spPr bwMode="auto">
          <a:xfrm>
            <a:off x="4018517" y="2353413"/>
            <a:ext cx="2333458" cy="25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leuter en schoolkind | Ontwikkeling">
            <a:extLst>
              <a:ext uri="{FF2B5EF4-FFF2-40B4-BE49-F238E27FC236}">
                <a16:creationId xmlns:a16="http://schemas.microsoft.com/office/drawing/2014/main" id="{C49FE285-16B0-100B-88D6-FF6A21864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83" y="2943221"/>
            <a:ext cx="2666180" cy="177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23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B059A-50EA-7E0F-D9D6-402D30BD5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7" y="544068"/>
            <a:ext cx="3897376" cy="1719072"/>
          </a:xfrm>
        </p:spPr>
        <p:txBody>
          <a:bodyPr anchor="b">
            <a:normAutofit/>
          </a:bodyPr>
          <a:lstStyle/>
          <a:p>
            <a:pPr algn="ctr"/>
            <a:r>
              <a:rPr lang="nl-BE" sz="3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Das Haus der Geschichte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847BE0-A96C-DC8E-46CB-6D37FF020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4457900" cy="3410712"/>
          </a:xfrm>
        </p:spPr>
        <p:txBody>
          <a:bodyPr anchor="t">
            <a:normAutofit/>
          </a:bodyPr>
          <a:lstStyle/>
          <a:p>
            <a:r>
              <a:rPr lang="de-DE" sz="2400" dirty="0"/>
              <a:t>Museum </a:t>
            </a:r>
            <a:br>
              <a:rPr lang="de-DE" sz="2400" dirty="0"/>
            </a:br>
            <a:r>
              <a:rPr lang="de-DE" sz="2400" dirty="0"/>
              <a:t>-&gt; Weltkrieg II</a:t>
            </a:r>
          </a:p>
          <a:p>
            <a:r>
              <a:rPr lang="de-DE" sz="2400" dirty="0"/>
              <a:t>+ 100.000</a:t>
            </a:r>
            <a:br>
              <a:rPr lang="de-DE" sz="2400" dirty="0"/>
            </a:br>
            <a:r>
              <a:rPr lang="de-DE" sz="2400" dirty="0"/>
              <a:t>-&gt; Objekte </a:t>
            </a:r>
            <a:br>
              <a:rPr lang="de-DE" sz="2400" dirty="0"/>
            </a:br>
            <a:r>
              <a:rPr lang="de-DE" sz="2400" dirty="0"/>
              <a:t>-&gt; Fotos </a:t>
            </a:r>
            <a:br>
              <a:rPr lang="de-DE" sz="2400" dirty="0"/>
            </a:br>
            <a:r>
              <a:rPr lang="de-DE" sz="2400" dirty="0"/>
              <a:t>-&gt; Filme</a:t>
            </a:r>
            <a:br>
              <a:rPr lang="de-DE" sz="2400" dirty="0"/>
            </a:br>
            <a:r>
              <a:rPr lang="de-DE" sz="2400" dirty="0"/>
              <a:t>-&gt; Alltagsobjekte </a:t>
            </a:r>
          </a:p>
          <a:p>
            <a:r>
              <a:rPr lang="de-DE" sz="2400" dirty="0"/>
              <a:t>Chronologisch + thematisch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0C12-8764-434A-01F3-5ACF368DF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8" r="9324" b="-2"/>
          <a:stretch/>
        </p:blipFill>
        <p:spPr>
          <a:xfrm>
            <a:off x="5217223" y="889552"/>
            <a:ext cx="6625492" cy="50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6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ebouw, vloer, overdekt&#10;&#10;Automatisch gegenereerde beschrijving">
            <a:extLst>
              <a:ext uri="{FF2B5EF4-FFF2-40B4-BE49-F238E27FC236}">
                <a16:creationId xmlns:a16="http://schemas.microsoft.com/office/drawing/2014/main" id="{6D95A57B-BD46-8091-060C-7EDB137D6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AC5054-BE3D-935B-4B8C-F77AE656B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60" y="1102841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nl-BE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Das Haus der Geschichte </a:t>
            </a:r>
            <a:endParaRPr lang="nl-BE" sz="4000" dirty="0">
              <a:solidFill>
                <a:srgbClr val="CC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10E547-B906-ED19-6AF8-8AAA8D19C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726" y="2330553"/>
            <a:ext cx="4775162" cy="3109740"/>
          </a:xfrm>
        </p:spPr>
        <p:txBody>
          <a:bodyPr anchor="ctr">
            <a:normAutofit/>
          </a:bodyPr>
          <a:lstStyle/>
          <a:p>
            <a:r>
              <a:rPr lang="de-DE" sz="2400" dirty="0"/>
              <a:t>Interessant </a:t>
            </a:r>
          </a:p>
          <a:p>
            <a:r>
              <a:rPr lang="de-DE" sz="2400" dirty="0"/>
              <a:t>Chronologische Abfolge: einfacher </a:t>
            </a:r>
          </a:p>
          <a:p>
            <a:r>
              <a:rPr lang="de-DE" sz="2400" dirty="0"/>
              <a:t>Viel gelernt: neue Dingen </a:t>
            </a:r>
          </a:p>
          <a:p>
            <a:r>
              <a:rPr lang="de-DE" sz="2400" dirty="0"/>
              <a:t>Museum = Zeitgeschichte</a:t>
            </a:r>
            <a:br>
              <a:rPr lang="de-DE" sz="2400" dirty="0"/>
            </a:br>
            <a:r>
              <a:rPr lang="de-DE" sz="2400" dirty="0"/>
              <a:t>-&gt; Menschen befragen </a:t>
            </a:r>
          </a:p>
        </p:txBody>
      </p:sp>
    </p:spTree>
    <p:extLst>
      <p:ext uri="{BB962C8B-B14F-4D97-AF65-F5344CB8AC3E}">
        <p14:creationId xmlns:p14="http://schemas.microsoft.com/office/powerpoint/2010/main" val="2382910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14DB-7B46-0037-AFB2-7C73527E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l-BE" sz="4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Der Geschichte </a:t>
            </a:r>
            <a:endParaRPr lang="nl-BE" sz="4000" dirty="0">
              <a:solidFill>
                <a:srgbClr val="CC0000"/>
              </a:solidFill>
            </a:endParaRPr>
          </a:p>
        </p:txBody>
      </p:sp>
      <p:pic>
        <p:nvPicPr>
          <p:cNvPr id="4098" name="Picture 2" descr="Oude man kijkend naar de camera | Premium Foto">
            <a:extLst>
              <a:ext uri="{FF2B5EF4-FFF2-40B4-BE49-F238E27FC236}">
                <a16:creationId xmlns:a16="http://schemas.microsoft.com/office/drawing/2014/main" id="{01D76381-EBE4-8522-6C4F-9A133F75F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2" t="-837" r="11465" b="837"/>
          <a:stretch/>
        </p:blipFill>
        <p:spPr bwMode="auto">
          <a:xfrm>
            <a:off x="641805" y="2767963"/>
            <a:ext cx="2179230" cy="23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egeisterung spricht Bände | WIWA Design | Webdesign + Grafikdesign |  Heidgraben">
            <a:extLst>
              <a:ext uri="{FF2B5EF4-FFF2-40B4-BE49-F238E27FC236}">
                <a16:creationId xmlns:a16="http://schemas.microsoft.com/office/drawing/2014/main" id="{16AFF9A0-57C4-7E3A-14FF-0B79FB18E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2" r="6130"/>
          <a:stretch/>
        </p:blipFill>
        <p:spPr bwMode="auto">
          <a:xfrm>
            <a:off x="3588891" y="2767963"/>
            <a:ext cx="1976090" cy="23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e moeder heeft medelijden met dochter. het kleine meisje is verdrietig.  moeder becalms klein meisje | Premium Foto">
            <a:extLst>
              <a:ext uri="{FF2B5EF4-FFF2-40B4-BE49-F238E27FC236}">
                <a16:creationId xmlns:a16="http://schemas.microsoft.com/office/drawing/2014/main" id="{06278212-E5F9-017D-8657-740BE91A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45" y="2865926"/>
            <a:ext cx="3216632" cy="214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and in hand - Janny den Besten - 9789087185756 - De Banier">
            <a:extLst>
              <a:ext uri="{FF2B5EF4-FFF2-40B4-BE49-F238E27FC236}">
                <a16:creationId xmlns:a16="http://schemas.microsoft.com/office/drawing/2014/main" id="{88503CD8-32AC-DA1F-C1FE-86E0FF2F9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67"/>
          <a:stretch/>
        </p:blipFill>
        <p:spPr bwMode="auto">
          <a:xfrm>
            <a:off x="9337845" y="2767963"/>
            <a:ext cx="2543137" cy="23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77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14DB-7B46-0037-AFB2-7C73527E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Der </a:t>
            </a:r>
            <a:r>
              <a:rPr lang="nl-BE" sz="40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Geschichte</a:t>
            </a:r>
            <a:r>
              <a:rPr lang="nl-BE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nl-BE" sz="4000" dirty="0">
              <a:solidFill>
                <a:srgbClr val="CC0000"/>
              </a:solidFill>
            </a:endParaRPr>
          </a:p>
        </p:txBody>
      </p:sp>
      <p:pic>
        <p:nvPicPr>
          <p:cNvPr id="5122" name="Picture 2" descr="toren - WikiWoordenboek">
            <a:extLst>
              <a:ext uri="{FF2B5EF4-FFF2-40B4-BE49-F238E27FC236}">
                <a16:creationId xmlns:a16="http://schemas.microsoft.com/office/drawing/2014/main" id="{865734AA-7E1C-A106-16F6-638718EA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1" y="2042160"/>
            <a:ext cx="246888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olière kippenren kattenren duiven kooi mazen 5 x 5 cm – 2 m x 2 m –  dierenwinkelshop – Webshop">
            <a:extLst>
              <a:ext uri="{FF2B5EF4-FFF2-40B4-BE49-F238E27FC236}">
                <a16:creationId xmlns:a16="http://schemas.microsoft.com/office/drawing/2014/main" id="{A9E5E3F9-37D7-4954-ACC3-4F62C7D8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25" y="206216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2E373B43-CBEF-6F61-53FB-2572E95C6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77" y="2952613"/>
            <a:ext cx="2850533" cy="1674688"/>
          </a:xfrm>
          <a:prstGeom prst="rect">
            <a:avLst/>
          </a:prstGeom>
        </p:spPr>
      </p:pic>
      <p:pic>
        <p:nvPicPr>
          <p:cNvPr id="6" name="Afbeelding 5" descr="Afbeelding met kleding, schoeisel, beeldje, Animatie&#10;&#10;Automatisch gegenereerde beschrijving">
            <a:extLst>
              <a:ext uri="{FF2B5EF4-FFF2-40B4-BE49-F238E27FC236}">
                <a16:creationId xmlns:a16="http://schemas.microsoft.com/office/drawing/2014/main" id="{D5CFAA25-F890-6328-7579-483812C1A6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4" r="22997"/>
          <a:stretch/>
        </p:blipFill>
        <p:spPr>
          <a:xfrm>
            <a:off x="10377918" y="1694043"/>
            <a:ext cx="1336525" cy="4191828"/>
          </a:xfrm>
          <a:prstGeom prst="rect">
            <a:avLst/>
          </a:prstGeom>
        </p:spPr>
      </p:pic>
      <p:sp>
        <p:nvSpPr>
          <p:cNvPr id="7" name="Vermenigvuldigingsteken 6">
            <a:extLst>
              <a:ext uri="{FF2B5EF4-FFF2-40B4-BE49-F238E27FC236}">
                <a16:creationId xmlns:a16="http://schemas.microsoft.com/office/drawing/2014/main" id="{3FEA03B3-D359-4162-E27D-50C9D1F0DB01}"/>
              </a:ext>
            </a:extLst>
          </p:cNvPr>
          <p:cNvSpPr/>
          <p:nvPr/>
        </p:nvSpPr>
        <p:spPr>
          <a:xfrm>
            <a:off x="9680188" y="1460735"/>
            <a:ext cx="2508763" cy="2435087"/>
          </a:xfrm>
          <a:prstGeom prst="mathMultiply">
            <a:avLst>
              <a:gd name="adj1" fmla="val 80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16B10DB3-011D-780B-400B-8036704F3708}"/>
              </a:ext>
            </a:extLst>
          </p:cNvPr>
          <p:cNvSpPr/>
          <p:nvPr/>
        </p:nvSpPr>
        <p:spPr>
          <a:xfrm>
            <a:off x="9163878" y="5029200"/>
            <a:ext cx="1318112" cy="11628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1D01864F-2E26-3756-8978-9B479282D245}"/>
              </a:ext>
            </a:extLst>
          </p:cNvPr>
          <p:cNvSpPr/>
          <p:nvPr/>
        </p:nvSpPr>
        <p:spPr>
          <a:xfrm rot="16568740">
            <a:off x="9550970" y="4773265"/>
            <a:ext cx="1318112" cy="7279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AD112100-EBC2-E752-8821-76B67D9FB772}"/>
              </a:ext>
            </a:extLst>
          </p:cNvPr>
          <p:cNvSpPr/>
          <p:nvPr/>
        </p:nvSpPr>
        <p:spPr>
          <a:xfrm rot="16200000">
            <a:off x="9686899" y="4071677"/>
            <a:ext cx="1318112" cy="1954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7802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14DB-7B46-0037-AFB2-7C73527E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l-BE" sz="4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Der Geschichte </a:t>
            </a:r>
            <a:endParaRPr lang="nl-BE" sz="4000" dirty="0">
              <a:solidFill>
                <a:srgbClr val="CC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BDF5172-9ABE-8A37-FC5C-8FAEE33A7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24"/>
          <a:stretch/>
        </p:blipFill>
        <p:spPr>
          <a:xfrm>
            <a:off x="820111" y="2481467"/>
            <a:ext cx="1818445" cy="2766393"/>
          </a:xfrm>
          <a:prstGeom prst="rect">
            <a:avLst/>
          </a:prstGeom>
        </p:spPr>
      </p:pic>
      <p:pic>
        <p:nvPicPr>
          <p:cNvPr id="5" name="Afbeelding 4" descr="Afbeelding met schets, tekening, Lijnillustraties, clipart&#10;&#10;Automatisch gegenereerde beschrijving">
            <a:extLst>
              <a:ext uri="{FF2B5EF4-FFF2-40B4-BE49-F238E27FC236}">
                <a16:creationId xmlns:a16="http://schemas.microsoft.com/office/drawing/2014/main" id="{832CD461-5FAE-0E62-76EB-B90B4C9B9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26" y="2159276"/>
            <a:ext cx="2591671" cy="3657600"/>
          </a:xfrm>
          <a:prstGeom prst="rect">
            <a:avLst/>
          </a:prstGeom>
        </p:spPr>
      </p:pic>
      <p:pic>
        <p:nvPicPr>
          <p:cNvPr id="7" name="Afbeelding 6" descr="Afbeelding met persoon, knoop, connector, hand&#10;&#10;Automatisch gegenereerde beschrijving">
            <a:extLst>
              <a:ext uri="{FF2B5EF4-FFF2-40B4-BE49-F238E27FC236}">
                <a16:creationId xmlns:a16="http://schemas.microsoft.com/office/drawing/2014/main" id="{315BA5ED-06E6-91AB-7A92-4A0DCA3B9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61" y="3047169"/>
            <a:ext cx="2640713" cy="1760475"/>
          </a:xfrm>
          <a:prstGeom prst="rect">
            <a:avLst/>
          </a:prstGeom>
        </p:spPr>
      </p:pic>
      <p:pic>
        <p:nvPicPr>
          <p:cNvPr id="9" name="Afbeelding 8" descr="Afbeelding met kleding, persoon&#10;&#10;Automatisch gegenereerde beschrijving">
            <a:extLst>
              <a:ext uri="{FF2B5EF4-FFF2-40B4-BE49-F238E27FC236}">
                <a16:creationId xmlns:a16="http://schemas.microsoft.com/office/drawing/2014/main" id="{24396970-833E-474C-9006-47D93406A4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r="5855"/>
          <a:stretch/>
        </p:blipFill>
        <p:spPr>
          <a:xfrm>
            <a:off x="9016088" y="2755001"/>
            <a:ext cx="2882348" cy="22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235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124</Words>
  <Application>Microsoft Office PowerPoint</Application>
  <PresentationFormat>Breedbeeld</PresentationFormat>
  <Paragraphs>32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Kantoorthema</vt:lpstr>
      <vt:lpstr>PowerPoint-presentatie</vt:lpstr>
      <vt:lpstr>Der Geschichte </vt:lpstr>
      <vt:lpstr>Der Geschichte </vt:lpstr>
      <vt:lpstr>Der Geschichte </vt:lpstr>
      <vt:lpstr>Das Haus der Geschichte </vt:lpstr>
      <vt:lpstr>Das Haus der Geschichte </vt:lpstr>
      <vt:lpstr>Der Geschichte </vt:lpstr>
      <vt:lpstr>Der Geschichte </vt:lpstr>
      <vt:lpstr>Der Geschichte </vt:lpstr>
      <vt:lpstr>Der Geschichte </vt:lpstr>
      <vt:lpstr>Das Sterntor </vt:lpstr>
      <vt:lpstr>Das Sterntor </vt:lpstr>
      <vt:lpstr>Der Geschichte </vt:lpstr>
      <vt:lpstr>Der Geschichte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Luna Molenberghs</dc:creator>
  <cp:lastModifiedBy>Amelieke Dillen</cp:lastModifiedBy>
  <cp:revision>41</cp:revision>
  <dcterms:created xsi:type="dcterms:W3CDTF">2023-04-11T20:16:16Z</dcterms:created>
  <dcterms:modified xsi:type="dcterms:W3CDTF">2023-05-30T17:23:31Z</dcterms:modified>
</cp:coreProperties>
</file>